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63" r:id="rId3"/>
    <p:sldId id="256" r:id="rId5"/>
    <p:sldId id="599" r:id="rId6"/>
    <p:sldId id="367" r:id="rId7"/>
    <p:sldId id="587" r:id="rId8"/>
    <p:sldId id="603" r:id="rId9"/>
    <p:sldId id="361" r:id="rId10"/>
    <p:sldId id="302" r:id="rId11"/>
    <p:sldId id="314" r:id="rId12"/>
    <p:sldId id="588" r:id="rId13"/>
    <p:sldId id="589" r:id="rId14"/>
    <p:sldId id="590" r:id="rId15"/>
    <p:sldId id="368" r:id="rId16"/>
    <p:sldId id="591" r:id="rId17"/>
    <p:sldId id="372" r:id="rId18"/>
    <p:sldId id="580" r:id="rId19"/>
    <p:sldId id="374" r:id="rId20"/>
    <p:sldId id="327" r:id="rId21"/>
    <p:sldId id="594" r:id="rId22"/>
    <p:sldId id="607" r:id="rId23"/>
    <p:sldId id="609" r:id="rId24"/>
    <p:sldId id="608" r:id="rId25"/>
    <p:sldId id="380" r:id="rId26"/>
    <p:sldId id="381" r:id="rId27"/>
    <p:sldId id="362" r:id="rId28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F8FF"/>
    <a:srgbClr val="060807"/>
    <a:srgbClr val="00797F"/>
    <a:srgbClr val="5CF2F2"/>
    <a:srgbClr val="00F1FD"/>
    <a:srgbClr val="010711"/>
    <a:srgbClr val="020D24"/>
    <a:srgbClr val="031333"/>
    <a:srgbClr val="010610"/>
    <a:srgbClr val="009A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57" autoAdjust="0"/>
    <p:restoredTop sz="94139" autoAdjust="0"/>
  </p:normalViewPr>
  <p:slideViewPr>
    <p:cSldViewPr snapToGrid="0" showGuides="1">
      <p:cViewPr varScale="1">
        <p:scale>
          <a:sx n="87" d="100"/>
          <a:sy n="87" d="100"/>
        </p:scale>
        <p:origin x="-486" y="-516"/>
      </p:cViewPr>
      <p:guideLst>
        <p:guide orient="horz" pos="675"/>
        <p:guide orient="horz" pos="2546"/>
        <p:guide pos="627"/>
        <p:guide pos="705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3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54B21F-AD8E-4726-A2C8-87B056B72BA3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5BB0AD6-7644-43C3-9DE5-B368A6FF11E5}">
      <dgm:prSet custT="1"/>
      <dgm:spPr>
        <a:solidFill>
          <a:srgbClr val="114746"/>
        </a:solidFill>
        <a:ln>
          <a:solidFill>
            <a:srgbClr val="00F1FD"/>
          </a:solidFill>
        </a:ln>
      </dgm:spPr>
      <dgm:t>
        <a:bodyPr/>
        <a:lstStyle/>
        <a:p>
          <a:r>
            <a: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可观测宇宙</a:t>
          </a:r>
        </a:p>
      </dgm:t>
    </dgm:pt>
    <dgm:pt modelId="{71E87562-1175-4204-ABB5-D20CB94609B3}" cxnId="{628CF5EE-27B9-48E5-89A1-25DECED7A5A1}" type="parTrans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5F3222BA-E44A-49D5-9434-3B4D02FE5085}" cxnId="{628CF5EE-27B9-48E5-89A1-25DECED7A5A1}" type="sibTrans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56E7533F-4334-4BB0-B39C-77072BE65834}">
      <dgm:prSet custT="1"/>
      <dgm:spPr>
        <a:solidFill>
          <a:srgbClr val="114746"/>
        </a:solidFill>
        <a:ln>
          <a:solidFill>
            <a:srgbClr val="00F1FD"/>
          </a:solidFill>
        </a:ln>
      </dgm:spPr>
      <dgm:t>
        <a:bodyPr/>
        <a:lstStyle/>
        <a:p>
          <a:r>
            <a:rPr lang="zh-CN" altLang="en-US" sz="240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银河系</a:t>
          </a:r>
        </a:p>
      </dgm:t>
    </dgm:pt>
    <dgm:pt modelId="{A051AA08-ED34-4FE8-A35F-613660797C99}" cxnId="{40F4A8B0-73DF-40D4-B309-D506D31F6CE0}" type="parTrans">
      <dgm:prSet/>
      <dgm:spPr>
        <a:ln>
          <a:solidFill>
            <a:srgbClr val="114746"/>
          </a:solidFill>
          <a:prstDash val="solid"/>
        </a:ln>
      </dgm:spPr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422AB676-3D9F-4F8F-BE12-0AC1E45AB7DF}" cxnId="{40F4A8B0-73DF-40D4-B309-D506D31F6CE0}" type="sibTrans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66D9CC81-A987-49C4-90CD-6D1E4860B959}">
      <dgm:prSet custT="1"/>
      <dgm:spPr>
        <a:solidFill>
          <a:srgbClr val="114746"/>
        </a:solidFill>
        <a:ln>
          <a:solidFill>
            <a:srgbClr val="00F1FD"/>
          </a:solidFill>
        </a:ln>
      </dgm:spPr>
      <dgm:t>
        <a:bodyPr/>
        <a:lstStyle/>
        <a:p>
          <a:r>
            <a: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太阳系</a:t>
          </a:r>
        </a:p>
      </dgm:t>
    </dgm:pt>
    <dgm:pt modelId="{2F7D5DF9-3B30-4B3B-93A3-84D8B65559F7}" cxnId="{2A4D558F-BEFF-4B95-8766-0224D25B5C94}" type="parTrans">
      <dgm:prSet/>
      <dgm:spPr>
        <a:ln>
          <a:solidFill>
            <a:srgbClr val="114746"/>
          </a:solidFill>
          <a:prstDash val="solid"/>
        </a:ln>
      </dgm:spPr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AFEBC484-5C82-4AD8-8DB0-593BE3D95A1F}" cxnId="{2A4D558F-BEFF-4B95-8766-0224D25B5C94}" type="sibTrans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80106635-5D26-445A-A400-500959BBA7DB}">
      <dgm:prSet custT="1"/>
      <dgm:spPr>
        <a:solidFill>
          <a:srgbClr val="114746"/>
        </a:solidFill>
        <a:ln>
          <a:solidFill>
            <a:srgbClr val="00F1FD"/>
          </a:solidFill>
        </a:ln>
      </dgm:spPr>
      <dgm:t>
        <a:bodyPr/>
        <a:lstStyle/>
        <a:p>
          <a:r>
            <a: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地月系</a:t>
          </a:r>
        </a:p>
      </dgm:t>
    </dgm:pt>
    <dgm:pt modelId="{80FD3D8F-A197-4D6A-9F5B-7AD7F0B51CE7}" cxnId="{67427E46-7795-41F9-87E7-2B258DE4CD97}" type="parTrans">
      <dgm:prSet/>
      <dgm:spPr>
        <a:ln>
          <a:solidFill>
            <a:srgbClr val="114746"/>
          </a:solidFill>
          <a:prstDash val="solid"/>
        </a:ln>
      </dgm:spPr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E6B70DE7-DCEF-4077-B747-E1A46A120DBE}" cxnId="{67427E46-7795-41F9-87E7-2B258DE4CD97}" type="sibTrans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D25F6F2A-A5FB-4B07-A402-700622B468D3}">
      <dgm:prSet custT="1"/>
      <dgm:spPr>
        <a:solidFill>
          <a:srgbClr val="114746"/>
        </a:solidFill>
        <a:ln>
          <a:solidFill>
            <a:srgbClr val="00F1FD"/>
          </a:solidFill>
        </a:ln>
      </dgm:spPr>
      <dgm:t>
        <a:bodyPr/>
        <a:lstStyle/>
        <a:p>
          <a:r>
            <a:rPr lang="zh-CN" altLang="en-US" sz="240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其他行星系</a:t>
          </a:r>
        </a:p>
      </dgm:t>
    </dgm:pt>
    <dgm:pt modelId="{FA537686-773E-4F4E-A668-49DB1ADF721E}" cxnId="{5AC1B982-DBE0-4791-A4DF-9D3371338BEF}" type="parTrans">
      <dgm:prSet/>
      <dgm:spPr>
        <a:ln>
          <a:solidFill>
            <a:srgbClr val="114746"/>
          </a:solidFill>
          <a:prstDash val="solid"/>
        </a:ln>
      </dgm:spPr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04EE8808-F016-45ED-9458-52D0FE367718}" cxnId="{5AC1B982-DBE0-4791-A4DF-9D3371338BEF}" type="sibTrans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7EB9EE5C-3E47-4C7B-89E2-E60F93452ECB}">
      <dgm:prSet custT="1"/>
      <dgm:spPr>
        <a:solidFill>
          <a:srgbClr val="114746"/>
        </a:solidFill>
        <a:ln>
          <a:solidFill>
            <a:srgbClr val="00F1FD"/>
          </a:solidFill>
        </a:ln>
      </dgm:spPr>
      <dgm:t>
        <a:bodyPr/>
        <a:lstStyle/>
        <a:p>
          <a:r>
            <a:rPr lang="zh-CN" altLang="en-US" sz="240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其他恒星系</a:t>
          </a:r>
        </a:p>
      </dgm:t>
    </dgm:pt>
    <dgm:pt modelId="{E230052A-7D43-4339-8723-0A7DDC74A358}" cxnId="{B3E51ED3-18AD-4013-BF54-45A8CB04C41A}" type="parTrans">
      <dgm:prSet/>
      <dgm:spPr>
        <a:ln>
          <a:solidFill>
            <a:srgbClr val="114746"/>
          </a:solidFill>
          <a:prstDash val="solid"/>
        </a:ln>
      </dgm:spPr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722D1747-C4BF-47F8-AE89-6D08AFAB906F}" cxnId="{B3E51ED3-18AD-4013-BF54-45A8CB04C41A}" type="sibTrans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885CF9D1-83CC-4103-9F68-A9C79FA8ECD1}">
      <dgm:prSet custT="1"/>
      <dgm:spPr>
        <a:solidFill>
          <a:srgbClr val="114746"/>
        </a:solidFill>
        <a:ln>
          <a:solidFill>
            <a:srgbClr val="00F1FD"/>
          </a:solidFill>
        </a:ln>
      </dgm:spPr>
      <dgm:t>
        <a:bodyPr/>
        <a:lstStyle/>
        <a:p>
          <a:r>
            <a:rPr lang="zh-CN" altLang="en-US" sz="240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河外星系</a:t>
          </a:r>
        </a:p>
      </dgm:t>
    </dgm:pt>
    <dgm:pt modelId="{55C94572-9D2B-491F-990C-B5378ACC3F0A}" cxnId="{6FE420E2-16AA-4872-9BC8-6D431D1C1C6C}" type="parTrans">
      <dgm:prSet/>
      <dgm:spPr>
        <a:ln>
          <a:solidFill>
            <a:srgbClr val="114746"/>
          </a:solidFill>
          <a:prstDash val="solid"/>
        </a:ln>
      </dgm:spPr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43A73B19-3ECA-4733-8EF8-58EC550043C9}" cxnId="{6FE420E2-16AA-4872-9BC8-6D431D1C1C6C}" type="sibTrans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endParaRPr>
        </a:p>
      </dgm:t>
    </dgm:pt>
    <dgm:pt modelId="{BFB2C936-0D64-4C7E-B6A3-2432DB8A2CF3}" type="pres">
      <dgm:prSet presAssocID="{BC54B21F-AD8E-4726-A2C8-87B056B72BA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7BC67558-CD94-4E74-8F9A-C9DC55DBA93B}" type="pres">
      <dgm:prSet presAssocID="{05BB0AD6-7644-43C3-9DE5-B368A6FF11E5}" presName="hierRoot1" presStyleCnt="0">
        <dgm:presLayoutVars>
          <dgm:hierBranch val="init"/>
        </dgm:presLayoutVars>
      </dgm:prSet>
      <dgm:spPr/>
    </dgm:pt>
    <dgm:pt modelId="{FAFF2CFF-5F32-43D2-8765-3AE54C75A106}" type="pres">
      <dgm:prSet presAssocID="{05BB0AD6-7644-43C3-9DE5-B368A6FF11E5}" presName="rootComposite1" presStyleCnt="0"/>
      <dgm:spPr/>
    </dgm:pt>
    <dgm:pt modelId="{C659DCD1-EA1F-42E4-8570-8FD918D2C066}" type="pres">
      <dgm:prSet presAssocID="{05BB0AD6-7644-43C3-9DE5-B368A6FF11E5}" presName="rootText1" presStyleLbl="node0" presStyleIdx="0" presStyleCnt="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89BDE662-38B4-409E-AC45-8F93F86465D6}" type="pres">
      <dgm:prSet presAssocID="{05BB0AD6-7644-43C3-9DE5-B368A6FF11E5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97D1521B-C384-4DF9-AF89-4A035595D2A7}" type="pres">
      <dgm:prSet presAssocID="{05BB0AD6-7644-43C3-9DE5-B368A6FF11E5}" presName="hierChild2" presStyleCnt="0"/>
      <dgm:spPr/>
    </dgm:pt>
    <dgm:pt modelId="{80AC0407-7C28-41A7-A8F0-2132AB05038B}" type="pres">
      <dgm:prSet presAssocID="{A051AA08-ED34-4FE8-A35F-613660797C99}" presName="Name64" presStyleLbl="parChTrans1D2" presStyleIdx="0" presStyleCnt="2"/>
      <dgm:spPr/>
      <dgm:t>
        <a:bodyPr/>
        <a:lstStyle/>
        <a:p>
          <a:endParaRPr lang="zh-CN" altLang="en-US"/>
        </a:p>
      </dgm:t>
    </dgm:pt>
    <dgm:pt modelId="{356E93E0-2E1F-4FDF-B2D3-A12E88416144}" type="pres">
      <dgm:prSet presAssocID="{56E7533F-4334-4BB0-B39C-77072BE65834}" presName="hierRoot2" presStyleCnt="0">
        <dgm:presLayoutVars>
          <dgm:hierBranch val="init"/>
        </dgm:presLayoutVars>
      </dgm:prSet>
      <dgm:spPr/>
    </dgm:pt>
    <dgm:pt modelId="{1C8B51C7-0DF1-43DB-9A8C-32C815423B38}" type="pres">
      <dgm:prSet presAssocID="{56E7533F-4334-4BB0-B39C-77072BE65834}" presName="rootComposite" presStyleCnt="0"/>
      <dgm:spPr/>
    </dgm:pt>
    <dgm:pt modelId="{45B73613-208F-46D2-A304-626C5B467558}" type="pres">
      <dgm:prSet presAssocID="{56E7533F-4334-4BB0-B39C-77072BE65834}" presName="rootText" presStyleLbl="node2" presStyleIdx="0" presStyleCnt="2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1B0954F9-18C3-44B9-97D8-271CE1653168}" type="pres">
      <dgm:prSet presAssocID="{56E7533F-4334-4BB0-B39C-77072BE65834}" presName="rootConnector" presStyleLbl="node2" presStyleIdx="0" presStyleCnt="2"/>
      <dgm:spPr/>
      <dgm:t>
        <a:bodyPr/>
        <a:lstStyle/>
        <a:p>
          <a:endParaRPr lang="zh-CN" altLang="en-US"/>
        </a:p>
      </dgm:t>
    </dgm:pt>
    <dgm:pt modelId="{5FC800FD-B082-4BDF-B463-B52D6F5F48E4}" type="pres">
      <dgm:prSet presAssocID="{56E7533F-4334-4BB0-B39C-77072BE65834}" presName="hierChild4" presStyleCnt="0"/>
      <dgm:spPr/>
    </dgm:pt>
    <dgm:pt modelId="{AAFF2CD9-5117-45F0-AC99-5F76F3A9EAAA}" type="pres">
      <dgm:prSet presAssocID="{2F7D5DF9-3B30-4B3B-93A3-84D8B65559F7}" presName="Name64" presStyleLbl="parChTrans1D3" presStyleIdx="0" presStyleCnt="2"/>
      <dgm:spPr/>
      <dgm:t>
        <a:bodyPr/>
        <a:lstStyle/>
        <a:p>
          <a:endParaRPr lang="zh-CN" altLang="en-US"/>
        </a:p>
      </dgm:t>
    </dgm:pt>
    <dgm:pt modelId="{819F468F-53E7-453C-AD42-940FBF5D6BBE}" type="pres">
      <dgm:prSet presAssocID="{66D9CC81-A987-49C4-90CD-6D1E4860B959}" presName="hierRoot2" presStyleCnt="0">
        <dgm:presLayoutVars>
          <dgm:hierBranch val="init"/>
        </dgm:presLayoutVars>
      </dgm:prSet>
      <dgm:spPr/>
    </dgm:pt>
    <dgm:pt modelId="{82DFF07D-A6BD-4F9F-A4F7-119E2E1A4C06}" type="pres">
      <dgm:prSet presAssocID="{66D9CC81-A987-49C4-90CD-6D1E4860B959}" presName="rootComposite" presStyleCnt="0"/>
      <dgm:spPr/>
    </dgm:pt>
    <dgm:pt modelId="{E9F01501-063C-4BF8-86E2-9ABC4BDD5209}" type="pres">
      <dgm:prSet presAssocID="{66D9CC81-A987-49C4-90CD-6D1E4860B959}" presName="rootText" presStyleLbl="node3" presStyleIdx="0" presStyleCnt="2" custLinFactNeighborY="22909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5BF0DE68-825E-4D1C-A6DB-918717977406}" type="pres">
      <dgm:prSet presAssocID="{66D9CC81-A987-49C4-90CD-6D1E4860B959}" presName="rootConnector" presStyleLbl="node3" presStyleIdx="0" presStyleCnt="2"/>
      <dgm:spPr/>
      <dgm:t>
        <a:bodyPr/>
        <a:lstStyle/>
        <a:p>
          <a:endParaRPr lang="zh-CN" altLang="en-US"/>
        </a:p>
      </dgm:t>
    </dgm:pt>
    <dgm:pt modelId="{D7382816-E79B-4A98-9299-3879B99AF2F2}" type="pres">
      <dgm:prSet presAssocID="{66D9CC81-A987-49C4-90CD-6D1E4860B959}" presName="hierChild4" presStyleCnt="0"/>
      <dgm:spPr/>
    </dgm:pt>
    <dgm:pt modelId="{6E4B75C9-A3C0-4C11-83E5-4EF762F0C9BB}" type="pres">
      <dgm:prSet presAssocID="{80FD3D8F-A197-4D6A-9F5B-7AD7F0B51CE7}" presName="Name64" presStyleLbl="parChTrans1D4" presStyleIdx="0" presStyleCnt="2"/>
      <dgm:spPr/>
      <dgm:t>
        <a:bodyPr/>
        <a:lstStyle/>
        <a:p>
          <a:endParaRPr lang="zh-CN" altLang="en-US"/>
        </a:p>
      </dgm:t>
    </dgm:pt>
    <dgm:pt modelId="{813557E2-4532-42AA-93FF-FCAFAF8AED9C}" type="pres">
      <dgm:prSet presAssocID="{80106635-5D26-445A-A400-500959BBA7DB}" presName="hierRoot2" presStyleCnt="0">
        <dgm:presLayoutVars>
          <dgm:hierBranch val="init"/>
        </dgm:presLayoutVars>
      </dgm:prSet>
      <dgm:spPr/>
    </dgm:pt>
    <dgm:pt modelId="{F53A6FF0-D9CC-4778-9937-DEE4A65071D1}" type="pres">
      <dgm:prSet presAssocID="{80106635-5D26-445A-A400-500959BBA7DB}" presName="rootComposite" presStyleCnt="0"/>
      <dgm:spPr/>
    </dgm:pt>
    <dgm:pt modelId="{CD733AF3-489E-4044-B4DB-2E721236DC85}" type="pres">
      <dgm:prSet presAssocID="{80106635-5D26-445A-A400-500959BBA7DB}" presName="rootText" presStyleLbl="node4" presStyleIdx="0" presStyleCnt="2" custLinFactNeighborY="5451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624932E9-9DED-474C-8E29-75ADF95DF96E}" type="pres">
      <dgm:prSet presAssocID="{80106635-5D26-445A-A400-500959BBA7DB}" presName="rootConnector" presStyleLbl="node4" presStyleIdx="0" presStyleCnt="2"/>
      <dgm:spPr/>
      <dgm:t>
        <a:bodyPr/>
        <a:lstStyle/>
        <a:p>
          <a:endParaRPr lang="zh-CN" altLang="en-US"/>
        </a:p>
      </dgm:t>
    </dgm:pt>
    <dgm:pt modelId="{6F843F33-2F3C-4470-878A-7D137CF2EC80}" type="pres">
      <dgm:prSet presAssocID="{80106635-5D26-445A-A400-500959BBA7DB}" presName="hierChild4" presStyleCnt="0"/>
      <dgm:spPr/>
    </dgm:pt>
    <dgm:pt modelId="{CEF63372-658B-4486-A9BB-E45A7913B801}" type="pres">
      <dgm:prSet presAssocID="{80106635-5D26-445A-A400-500959BBA7DB}" presName="hierChild5" presStyleCnt="0"/>
      <dgm:spPr/>
    </dgm:pt>
    <dgm:pt modelId="{42139559-8773-4C54-B8B3-AC9EC2A1EFE3}" type="pres">
      <dgm:prSet presAssocID="{FA537686-773E-4F4E-A668-49DB1ADF721E}" presName="Name64" presStyleLbl="parChTrans1D4" presStyleIdx="1" presStyleCnt="2"/>
      <dgm:spPr/>
      <dgm:t>
        <a:bodyPr/>
        <a:lstStyle/>
        <a:p>
          <a:endParaRPr lang="zh-CN" altLang="en-US"/>
        </a:p>
      </dgm:t>
    </dgm:pt>
    <dgm:pt modelId="{9B3BE292-5E9F-4725-8F70-2D18B60A797A}" type="pres">
      <dgm:prSet presAssocID="{D25F6F2A-A5FB-4B07-A402-700622B468D3}" presName="hierRoot2" presStyleCnt="0">
        <dgm:presLayoutVars>
          <dgm:hierBranch val="init"/>
        </dgm:presLayoutVars>
      </dgm:prSet>
      <dgm:spPr/>
    </dgm:pt>
    <dgm:pt modelId="{9A97FBD3-F5D7-4702-AAE3-5BAC298639CC}" type="pres">
      <dgm:prSet presAssocID="{D25F6F2A-A5FB-4B07-A402-700622B468D3}" presName="rootComposite" presStyleCnt="0"/>
      <dgm:spPr/>
    </dgm:pt>
    <dgm:pt modelId="{D5301975-81FE-432C-A627-2033DA419CAF}" type="pres">
      <dgm:prSet presAssocID="{D25F6F2A-A5FB-4B07-A402-700622B468D3}" presName="rootText" presStyleLbl="node4" presStyleIdx="1" presStyleCnt="2" custLinFactNeighborY="5451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A31CB3F6-6268-4A81-B344-73E2DDA6A21B}" type="pres">
      <dgm:prSet presAssocID="{D25F6F2A-A5FB-4B07-A402-700622B468D3}" presName="rootConnector" presStyleLbl="node4" presStyleIdx="1" presStyleCnt="2"/>
      <dgm:spPr/>
      <dgm:t>
        <a:bodyPr/>
        <a:lstStyle/>
        <a:p>
          <a:endParaRPr lang="zh-CN" altLang="en-US"/>
        </a:p>
      </dgm:t>
    </dgm:pt>
    <dgm:pt modelId="{C92D2E54-6162-4184-B9CD-06CA416F14FE}" type="pres">
      <dgm:prSet presAssocID="{D25F6F2A-A5FB-4B07-A402-700622B468D3}" presName="hierChild4" presStyleCnt="0"/>
      <dgm:spPr/>
    </dgm:pt>
    <dgm:pt modelId="{0BD96E1F-1DC4-479A-A408-845505280D62}" type="pres">
      <dgm:prSet presAssocID="{D25F6F2A-A5FB-4B07-A402-700622B468D3}" presName="hierChild5" presStyleCnt="0"/>
      <dgm:spPr/>
    </dgm:pt>
    <dgm:pt modelId="{11648B93-D121-41BD-897C-5A3CB12F783F}" type="pres">
      <dgm:prSet presAssocID="{66D9CC81-A987-49C4-90CD-6D1E4860B959}" presName="hierChild5" presStyleCnt="0"/>
      <dgm:spPr/>
    </dgm:pt>
    <dgm:pt modelId="{70CC6EE3-C871-44E9-A053-451AAAA8DD43}" type="pres">
      <dgm:prSet presAssocID="{E230052A-7D43-4339-8723-0A7DDC74A358}" presName="Name64" presStyleLbl="parChTrans1D3" presStyleIdx="1" presStyleCnt="2"/>
      <dgm:spPr/>
      <dgm:t>
        <a:bodyPr/>
        <a:lstStyle/>
        <a:p>
          <a:endParaRPr lang="zh-CN" altLang="en-US"/>
        </a:p>
      </dgm:t>
    </dgm:pt>
    <dgm:pt modelId="{D1402F47-429E-4A30-BA3E-87371BBE9DAE}" type="pres">
      <dgm:prSet presAssocID="{7EB9EE5C-3E47-4C7B-89E2-E60F93452ECB}" presName="hierRoot2" presStyleCnt="0">
        <dgm:presLayoutVars>
          <dgm:hierBranch val="init"/>
        </dgm:presLayoutVars>
      </dgm:prSet>
      <dgm:spPr/>
    </dgm:pt>
    <dgm:pt modelId="{BBC3A336-089B-4A22-967E-3D159D0EBDE9}" type="pres">
      <dgm:prSet presAssocID="{7EB9EE5C-3E47-4C7B-89E2-E60F93452ECB}" presName="rootComposite" presStyleCnt="0"/>
      <dgm:spPr/>
    </dgm:pt>
    <dgm:pt modelId="{6496AC4D-B673-4FAA-8EE8-CBE8CAF53A51}" type="pres">
      <dgm:prSet presAssocID="{7EB9EE5C-3E47-4C7B-89E2-E60F93452ECB}" presName="rootText" presStyleLbl="node3" presStyleIdx="1" presStyleCnt="2" custLinFactNeighborY="22909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74C9F899-8016-4976-ACBC-CE7811E3CB20}" type="pres">
      <dgm:prSet presAssocID="{7EB9EE5C-3E47-4C7B-89E2-E60F93452ECB}" presName="rootConnector" presStyleLbl="node3" presStyleIdx="1" presStyleCnt="2"/>
      <dgm:spPr/>
      <dgm:t>
        <a:bodyPr/>
        <a:lstStyle/>
        <a:p>
          <a:endParaRPr lang="zh-CN" altLang="en-US"/>
        </a:p>
      </dgm:t>
    </dgm:pt>
    <dgm:pt modelId="{39A43B18-47C5-498E-8DED-EB111BAB7FA5}" type="pres">
      <dgm:prSet presAssocID="{7EB9EE5C-3E47-4C7B-89E2-E60F93452ECB}" presName="hierChild4" presStyleCnt="0"/>
      <dgm:spPr/>
    </dgm:pt>
    <dgm:pt modelId="{3AD33E00-26C0-477B-9EF7-4AB01E8FDED4}" type="pres">
      <dgm:prSet presAssocID="{7EB9EE5C-3E47-4C7B-89E2-E60F93452ECB}" presName="hierChild5" presStyleCnt="0"/>
      <dgm:spPr/>
    </dgm:pt>
    <dgm:pt modelId="{29E17C6B-8F65-4D30-A97F-8A9BCADEBFF6}" type="pres">
      <dgm:prSet presAssocID="{56E7533F-4334-4BB0-B39C-77072BE65834}" presName="hierChild5" presStyleCnt="0"/>
      <dgm:spPr/>
    </dgm:pt>
    <dgm:pt modelId="{F6CADFF3-D137-4125-86A9-C7BD50E8F786}" type="pres">
      <dgm:prSet presAssocID="{55C94572-9D2B-491F-990C-B5378ACC3F0A}" presName="Name64" presStyleLbl="parChTrans1D2" presStyleIdx="1" presStyleCnt="2"/>
      <dgm:spPr/>
      <dgm:t>
        <a:bodyPr/>
        <a:lstStyle/>
        <a:p>
          <a:endParaRPr lang="zh-CN" altLang="en-US"/>
        </a:p>
      </dgm:t>
    </dgm:pt>
    <dgm:pt modelId="{E7CEF73F-7E7C-4A82-8D83-CC0525CBBA3E}" type="pres">
      <dgm:prSet presAssocID="{885CF9D1-83CC-4103-9F68-A9C79FA8ECD1}" presName="hierRoot2" presStyleCnt="0">
        <dgm:presLayoutVars>
          <dgm:hierBranch val="init"/>
        </dgm:presLayoutVars>
      </dgm:prSet>
      <dgm:spPr/>
    </dgm:pt>
    <dgm:pt modelId="{CFD88277-E33B-4AF1-83C7-8867562F6AD0}" type="pres">
      <dgm:prSet presAssocID="{885CF9D1-83CC-4103-9F68-A9C79FA8ECD1}" presName="rootComposite" presStyleCnt="0"/>
      <dgm:spPr/>
    </dgm:pt>
    <dgm:pt modelId="{445BABC7-6797-4A07-B2C8-25A4581D005A}" type="pres">
      <dgm:prSet presAssocID="{885CF9D1-83CC-4103-9F68-A9C79FA8ECD1}" presName="rootText" presStyleLbl="node2" presStyleIdx="1" presStyleCnt="2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B93D90FB-8AAE-4D9D-8A95-8CE3A4D38B0C}" type="pres">
      <dgm:prSet presAssocID="{885CF9D1-83CC-4103-9F68-A9C79FA8ECD1}" presName="rootConnector" presStyleLbl="node2" presStyleIdx="1" presStyleCnt="2"/>
      <dgm:spPr/>
      <dgm:t>
        <a:bodyPr/>
        <a:lstStyle/>
        <a:p>
          <a:endParaRPr lang="zh-CN" altLang="en-US"/>
        </a:p>
      </dgm:t>
    </dgm:pt>
    <dgm:pt modelId="{8D436566-119C-4081-A545-0814E22FCED3}" type="pres">
      <dgm:prSet presAssocID="{885CF9D1-83CC-4103-9F68-A9C79FA8ECD1}" presName="hierChild4" presStyleCnt="0"/>
      <dgm:spPr/>
    </dgm:pt>
    <dgm:pt modelId="{E61A3878-D691-4863-BED1-00FFB728C745}" type="pres">
      <dgm:prSet presAssocID="{885CF9D1-83CC-4103-9F68-A9C79FA8ECD1}" presName="hierChild5" presStyleCnt="0"/>
      <dgm:spPr/>
    </dgm:pt>
    <dgm:pt modelId="{CB9CAF99-97A5-4C0F-AEA8-53FC6D54347E}" type="pres">
      <dgm:prSet presAssocID="{05BB0AD6-7644-43C3-9DE5-B368A6FF11E5}" presName="hierChild3" presStyleCnt="0"/>
      <dgm:spPr/>
    </dgm:pt>
  </dgm:ptLst>
  <dgm:cxnLst>
    <dgm:cxn modelId="{3341D41D-EE29-4292-A934-A1ACB5A9B305}" type="presOf" srcId="{7EB9EE5C-3E47-4C7B-89E2-E60F93452ECB}" destId="{6496AC4D-B673-4FAA-8EE8-CBE8CAF53A51}" srcOrd="0" destOrd="0" presId="urn:microsoft.com/office/officeart/2009/3/layout/HorizontalOrganizationChart"/>
    <dgm:cxn modelId="{8ED1B933-1C1A-44D7-B88F-9563B2DE5BFB}" type="presOf" srcId="{885CF9D1-83CC-4103-9F68-A9C79FA8ECD1}" destId="{B93D90FB-8AAE-4D9D-8A95-8CE3A4D38B0C}" srcOrd="1" destOrd="0" presId="urn:microsoft.com/office/officeart/2009/3/layout/HorizontalOrganizationChart"/>
    <dgm:cxn modelId="{186F4224-C1AE-43BF-AA99-4CF67E198D78}" type="presOf" srcId="{55C94572-9D2B-491F-990C-B5378ACC3F0A}" destId="{F6CADFF3-D137-4125-86A9-C7BD50E8F786}" srcOrd="0" destOrd="0" presId="urn:microsoft.com/office/officeart/2009/3/layout/HorizontalOrganizationChart"/>
    <dgm:cxn modelId="{6FE420E2-16AA-4872-9BC8-6D431D1C1C6C}" srcId="{05BB0AD6-7644-43C3-9DE5-B368A6FF11E5}" destId="{885CF9D1-83CC-4103-9F68-A9C79FA8ECD1}" srcOrd="1" destOrd="0" parTransId="{55C94572-9D2B-491F-990C-B5378ACC3F0A}" sibTransId="{43A73B19-3ECA-4733-8EF8-58EC550043C9}"/>
    <dgm:cxn modelId="{F896632B-B87B-4E8C-9898-A12B3C156389}" type="presOf" srcId="{80106635-5D26-445A-A400-500959BBA7DB}" destId="{CD733AF3-489E-4044-B4DB-2E721236DC85}" srcOrd="0" destOrd="0" presId="urn:microsoft.com/office/officeart/2009/3/layout/HorizontalOrganizationChart"/>
    <dgm:cxn modelId="{FE8B6320-6830-4069-A8E1-677DF519EFBD}" type="presOf" srcId="{BC54B21F-AD8E-4726-A2C8-87B056B72BA3}" destId="{BFB2C936-0D64-4C7E-B6A3-2432DB8A2CF3}" srcOrd="0" destOrd="0" presId="urn:microsoft.com/office/officeart/2009/3/layout/HorizontalOrganizationChart"/>
    <dgm:cxn modelId="{FCAFBB11-282D-466A-B84C-12A7FA4770C5}" type="presOf" srcId="{FA537686-773E-4F4E-A668-49DB1ADF721E}" destId="{42139559-8773-4C54-B8B3-AC9EC2A1EFE3}" srcOrd="0" destOrd="0" presId="urn:microsoft.com/office/officeart/2009/3/layout/HorizontalOrganizationChart"/>
    <dgm:cxn modelId="{14E14181-02E2-4FAC-A9BA-1B8685245A10}" type="presOf" srcId="{05BB0AD6-7644-43C3-9DE5-B368A6FF11E5}" destId="{89BDE662-38B4-409E-AC45-8F93F86465D6}" srcOrd="1" destOrd="0" presId="urn:microsoft.com/office/officeart/2009/3/layout/HorizontalOrganizationChart"/>
    <dgm:cxn modelId="{6F3FDDF4-EC22-470C-8643-57C1D10ED249}" type="presOf" srcId="{E230052A-7D43-4339-8723-0A7DDC74A358}" destId="{70CC6EE3-C871-44E9-A053-451AAAA8DD43}" srcOrd="0" destOrd="0" presId="urn:microsoft.com/office/officeart/2009/3/layout/HorizontalOrganizationChart"/>
    <dgm:cxn modelId="{B8BA5C0D-D3CD-474E-99D1-AC24ADEAA757}" type="presOf" srcId="{D25F6F2A-A5FB-4B07-A402-700622B468D3}" destId="{D5301975-81FE-432C-A627-2033DA419CAF}" srcOrd="0" destOrd="0" presId="urn:microsoft.com/office/officeart/2009/3/layout/HorizontalOrganizationChart"/>
    <dgm:cxn modelId="{EE37BDA5-A24F-450A-A56E-D2DBC088190D}" type="presOf" srcId="{D25F6F2A-A5FB-4B07-A402-700622B468D3}" destId="{A31CB3F6-6268-4A81-B344-73E2DDA6A21B}" srcOrd="1" destOrd="0" presId="urn:microsoft.com/office/officeart/2009/3/layout/HorizontalOrganizationChart"/>
    <dgm:cxn modelId="{CFB0B90A-BDF2-4BE6-8E53-390939A7C145}" type="presOf" srcId="{66D9CC81-A987-49C4-90CD-6D1E4860B959}" destId="{5BF0DE68-825E-4D1C-A6DB-918717977406}" srcOrd="1" destOrd="0" presId="urn:microsoft.com/office/officeart/2009/3/layout/HorizontalOrganizationChart"/>
    <dgm:cxn modelId="{2A4D558F-BEFF-4B95-8766-0224D25B5C94}" srcId="{56E7533F-4334-4BB0-B39C-77072BE65834}" destId="{66D9CC81-A987-49C4-90CD-6D1E4860B959}" srcOrd="0" destOrd="0" parTransId="{2F7D5DF9-3B30-4B3B-93A3-84D8B65559F7}" sibTransId="{AFEBC484-5C82-4AD8-8DB0-593BE3D95A1F}"/>
    <dgm:cxn modelId="{BC527EC1-3040-45EE-8931-9D662CF44471}" type="presOf" srcId="{05BB0AD6-7644-43C3-9DE5-B368A6FF11E5}" destId="{C659DCD1-EA1F-42E4-8570-8FD918D2C066}" srcOrd="0" destOrd="0" presId="urn:microsoft.com/office/officeart/2009/3/layout/HorizontalOrganizationChart"/>
    <dgm:cxn modelId="{9DECC26D-0AC3-482B-9199-3863C4DDE3EA}" type="presOf" srcId="{66D9CC81-A987-49C4-90CD-6D1E4860B959}" destId="{E9F01501-063C-4BF8-86E2-9ABC4BDD5209}" srcOrd="0" destOrd="0" presId="urn:microsoft.com/office/officeart/2009/3/layout/HorizontalOrganizationChart"/>
    <dgm:cxn modelId="{C8931D27-501A-4232-BA14-0129C97F0C1A}" type="presOf" srcId="{80FD3D8F-A197-4D6A-9F5B-7AD7F0B51CE7}" destId="{6E4B75C9-A3C0-4C11-83E5-4EF762F0C9BB}" srcOrd="0" destOrd="0" presId="urn:microsoft.com/office/officeart/2009/3/layout/HorizontalOrganizationChart"/>
    <dgm:cxn modelId="{FB0329B2-A16D-4E38-9D7B-07E058E40241}" type="presOf" srcId="{2F7D5DF9-3B30-4B3B-93A3-84D8B65559F7}" destId="{AAFF2CD9-5117-45F0-AC99-5F76F3A9EAAA}" srcOrd="0" destOrd="0" presId="urn:microsoft.com/office/officeart/2009/3/layout/HorizontalOrganizationChart"/>
    <dgm:cxn modelId="{40F4A8B0-73DF-40D4-B309-D506D31F6CE0}" srcId="{05BB0AD6-7644-43C3-9DE5-B368A6FF11E5}" destId="{56E7533F-4334-4BB0-B39C-77072BE65834}" srcOrd="0" destOrd="0" parTransId="{A051AA08-ED34-4FE8-A35F-613660797C99}" sibTransId="{422AB676-3D9F-4F8F-BE12-0AC1E45AB7DF}"/>
    <dgm:cxn modelId="{67427E46-7795-41F9-87E7-2B258DE4CD97}" srcId="{66D9CC81-A987-49C4-90CD-6D1E4860B959}" destId="{80106635-5D26-445A-A400-500959BBA7DB}" srcOrd="0" destOrd="0" parTransId="{80FD3D8F-A197-4D6A-9F5B-7AD7F0B51CE7}" sibTransId="{E6B70DE7-DCEF-4077-B747-E1A46A120DBE}"/>
    <dgm:cxn modelId="{EB4AA8DA-4B50-4FDB-9122-C1E75F0A079A}" type="presOf" srcId="{56E7533F-4334-4BB0-B39C-77072BE65834}" destId="{45B73613-208F-46D2-A304-626C5B467558}" srcOrd="0" destOrd="0" presId="urn:microsoft.com/office/officeart/2009/3/layout/HorizontalOrganizationChart"/>
    <dgm:cxn modelId="{C82ED090-5A08-4B4C-8AD7-5C717D29816F}" type="presOf" srcId="{56E7533F-4334-4BB0-B39C-77072BE65834}" destId="{1B0954F9-18C3-44B9-97D8-271CE1653168}" srcOrd="1" destOrd="0" presId="urn:microsoft.com/office/officeart/2009/3/layout/HorizontalOrganizationChart"/>
    <dgm:cxn modelId="{5AC1B982-DBE0-4791-A4DF-9D3371338BEF}" srcId="{66D9CC81-A987-49C4-90CD-6D1E4860B959}" destId="{D25F6F2A-A5FB-4B07-A402-700622B468D3}" srcOrd="1" destOrd="0" parTransId="{FA537686-773E-4F4E-A668-49DB1ADF721E}" sibTransId="{04EE8808-F016-45ED-9458-52D0FE367718}"/>
    <dgm:cxn modelId="{B3E51ED3-18AD-4013-BF54-45A8CB04C41A}" srcId="{56E7533F-4334-4BB0-B39C-77072BE65834}" destId="{7EB9EE5C-3E47-4C7B-89E2-E60F93452ECB}" srcOrd="1" destOrd="0" parTransId="{E230052A-7D43-4339-8723-0A7DDC74A358}" sibTransId="{722D1747-C4BF-47F8-AE89-6D08AFAB906F}"/>
    <dgm:cxn modelId="{628CF5EE-27B9-48E5-89A1-25DECED7A5A1}" srcId="{BC54B21F-AD8E-4726-A2C8-87B056B72BA3}" destId="{05BB0AD6-7644-43C3-9DE5-B368A6FF11E5}" srcOrd="0" destOrd="0" parTransId="{71E87562-1175-4204-ABB5-D20CB94609B3}" sibTransId="{5F3222BA-E44A-49D5-9434-3B4D02FE5085}"/>
    <dgm:cxn modelId="{9915BEDA-FC5F-4F14-AD62-54C1BC6FB3CA}" type="presOf" srcId="{80106635-5D26-445A-A400-500959BBA7DB}" destId="{624932E9-9DED-474C-8E29-75ADF95DF96E}" srcOrd="1" destOrd="0" presId="urn:microsoft.com/office/officeart/2009/3/layout/HorizontalOrganizationChart"/>
    <dgm:cxn modelId="{5AC95EEA-C09E-4D67-A571-2C1BAD17980F}" type="presOf" srcId="{A051AA08-ED34-4FE8-A35F-613660797C99}" destId="{80AC0407-7C28-41A7-A8F0-2132AB05038B}" srcOrd="0" destOrd="0" presId="urn:microsoft.com/office/officeart/2009/3/layout/HorizontalOrganizationChart"/>
    <dgm:cxn modelId="{CAD9FEB1-AC21-49E0-81F2-6E2E4CC5CE93}" type="presOf" srcId="{7EB9EE5C-3E47-4C7B-89E2-E60F93452ECB}" destId="{74C9F899-8016-4976-ACBC-CE7811E3CB20}" srcOrd="1" destOrd="0" presId="urn:microsoft.com/office/officeart/2009/3/layout/HorizontalOrganizationChart"/>
    <dgm:cxn modelId="{F4FEF783-13C5-4D5D-A3C7-3A4A2967B243}" type="presOf" srcId="{885CF9D1-83CC-4103-9F68-A9C79FA8ECD1}" destId="{445BABC7-6797-4A07-B2C8-25A4581D005A}" srcOrd="0" destOrd="0" presId="urn:microsoft.com/office/officeart/2009/3/layout/HorizontalOrganizationChart"/>
    <dgm:cxn modelId="{B1B1A005-CB60-4A47-9574-D14295A9D53E}" type="presParOf" srcId="{BFB2C936-0D64-4C7E-B6A3-2432DB8A2CF3}" destId="{7BC67558-CD94-4E74-8F9A-C9DC55DBA93B}" srcOrd="0" destOrd="0" presId="urn:microsoft.com/office/officeart/2009/3/layout/HorizontalOrganizationChart"/>
    <dgm:cxn modelId="{CBFEA2BB-C297-4A83-AA87-EC70B5017413}" type="presParOf" srcId="{7BC67558-CD94-4E74-8F9A-C9DC55DBA93B}" destId="{FAFF2CFF-5F32-43D2-8765-3AE54C75A106}" srcOrd="0" destOrd="0" presId="urn:microsoft.com/office/officeart/2009/3/layout/HorizontalOrganizationChart"/>
    <dgm:cxn modelId="{590A8091-55E8-4409-A6EE-B55D5C7EFDBC}" type="presParOf" srcId="{FAFF2CFF-5F32-43D2-8765-3AE54C75A106}" destId="{C659DCD1-EA1F-42E4-8570-8FD918D2C066}" srcOrd="0" destOrd="0" presId="urn:microsoft.com/office/officeart/2009/3/layout/HorizontalOrganizationChart"/>
    <dgm:cxn modelId="{51B25D71-136D-43E8-A059-9745D7FA25DA}" type="presParOf" srcId="{FAFF2CFF-5F32-43D2-8765-3AE54C75A106}" destId="{89BDE662-38B4-409E-AC45-8F93F86465D6}" srcOrd="1" destOrd="0" presId="urn:microsoft.com/office/officeart/2009/3/layout/HorizontalOrganizationChart"/>
    <dgm:cxn modelId="{3351BC47-24F1-4299-A517-22FD3617EEDE}" type="presParOf" srcId="{7BC67558-CD94-4E74-8F9A-C9DC55DBA93B}" destId="{97D1521B-C384-4DF9-AF89-4A035595D2A7}" srcOrd="1" destOrd="0" presId="urn:microsoft.com/office/officeart/2009/3/layout/HorizontalOrganizationChart"/>
    <dgm:cxn modelId="{559C645D-F40C-43C6-94BF-21C3F253B884}" type="presParOf" srcId="{97D1521B-C384-4DF9-AF89-4A035595D2A7}" destId="{80AC0407-7C28-41A7-A8F0-2132AB05038B}" srcOrd="0" destOrd="0" presId="urn:microsoft.com/office/officeart/2009/3/layout/HorizontalOrganizationChart"/>
    <dgm:cxn modelId="{510A56B8-EC8F-4802-B06F-3C3C146093C1}" type="presParOf" srcId="{97D1521B-C384-4DF9-AF89-4A035595D2A7}" destId="{356E93E0-2E1F-4FDF-B2D3-A12E88416144}" srcOrd="1" destOrd="0" presId="urn:microsoft.com/office/officeart/2009/3/layout/HorizontalOrganizationChart"/>
    <dgm:cxn modelId="{1D8F4A7E-17D0-4904-953C-7A5C273EAA75}" type="presParOf" srcId="{356E93E0-2E1F-4FDF-B2D3-A12E88416144}" destId="{1C8B51C7-0DF1-43DB-9A8C-32C815423B38}" srcOrd="0" destOrd="0" presId="urn:microsoft.com/office/officeart/2009/3/layout/HorizontalOrganizationChart"/>
    <dgm:cxn modelId="{9159AA2C-063A-4D83-8D7C-8B15E3484F4C}" type="presParOf" srcId="{1C8B51C7-0DF1-43DB-9A8C-32C815423B38}" destId="{45B73613-208F-46D2-A304-626C5B467558}" srcOrd="0" destOrd="0" presId="urn:microsoft.com/office/officeart/2009/3/layout/HorizontalOrganizationChart"/>
    <dgm:cxn modelId="{2D144308-22DB-4BBF-B7BD-A4C248273C96}" type="presParOf" srcId="{1C8B51C7-0DF1-43DB-9A8C-32C815423B38}" destId="{1B0954F9-18C3-44B9-97D8-271CE1653168}" srcOrd="1" destOrd="0" presId="urn:microsoft.com/office/officeart/2009/3/layout/HorizontalOrganizationChart"/>
    <dgm:cxn modelId="{264CBEBB-2D40-448F-B3A2-61D51115EEFF}" type="presParOf" srcId="{356E93E0-2E1F-4FDF-B2D3-A12E88416144}" destId="{5FC800FD-B082-4BDF-B463-B52D6F5F48E4}" srcOrd="1" destOrd="0" presId="urn:microsoft.com/office/officeart/2009/3/layout/HorizontalOrganizationChart"/>
    <dgm:cxn modelId="{34127E61-61D0-479A-9742-8D519BD1DC1B}" type="presParOf" srcId="{5FC800FD-B082-4BDF-B463-B52D6F5F48E4}" destId="{AAFF2CD9-5117-45F0-AC99-5F76F3A9EAAA}" srcOrd="0" destOrd="0" presId="urn:microsoft.com/office/officeart/2009/3/layout/HorizontalOrganizationChart"/>
    <dgm:cxn modelId="{C4F7087A-77E7-44D8-988B-223BCF187E50}" type="presParOf" srcId="{5FC800FD-B082-4BDF-B463-B52D6F5F48E4}" destId="{819F468F-53E7-453C-AD42-940FBF5D6BBE}" srcOrd="1" destOrd="0" presId="urn:microsoft.com/office/officeart/2009/3/layout/HorizontalOrganizationChart"/>
    <dgm:cxn modelId="{4BC749D9-7F24-49F4-9F6F-8C435DCAADAD}" type="presParOf" srcId="{819F468F-53E7-453C-AD42-940FBF5D6BBE}" destId="{82DFF07D-A6BD-4F9F-A4F7-119E2E1A4C06}" srcOrd="0" destOrd="0" presId="urn:microsoft.com/office/officeart/2009/3/layout/HorizontalOrganizationChart"/>
    <dgm:cxn modelId="{4E514EC8-1538-4F51-B342-DD1B6837B2EF}" type="presParOf" srcId="{82DFF07D-A6BD-4F9F-A4F7-119E2E1A4C06}" destId="{E9F01501-063C-4BF8-86E2-9ABC4BDD5209}" srcOrd="0" destOrd="0" presId="urn:microsoft.com/office/officeart/2009/3/layout/HorizontalOrganizationChart"/>
    <dgm:cxn modelId="{2A2D837B-7541-49E7-88AD-670B4029BB7C}" type="presParOf" srcId="{82DFF07D-A6BD-4F9F-A4F7-119E2E1A4C06}" destId="{5BF0DE68-825E-4D1C-A6DB-918717977406}" srcOrd="1" destOrd="0" presId="urn:microsoft.com/office/officeart/2009/3/layout/HorizontalOrganizationChart"/>
    <dgm:cxn modelId="{A30ED2F2-2CF4-433E-BE30-2DE27C640BC9}" type="presParOf" srcId="{819F468F-53E7-453C-AD42-940FBF5D6BBE}" destId="{D7382816-E79B-4A98-9299-3879B99AF2F2}" srcOrd="1" destOrd="0" presId="urn:microsoft.com/office/officeart/2009/3/layout/HorizontalOrganizationChart"/>
    <dgm:cxn modelId="{87FFFBC5-2C9B-4566-A281-42464D2EE8EB}" type="presParOf" srcId="{D7382816-E79B-4A98-9299-3879B99AF2F2}" destId="{6E4B75C9-A3C0-4C11-83E5-4EF762F0C9BB}" srcOrd="0" destOrd="0" presId="urn:microsoft.com/office/officeart/2009/3/layout/HorizontalOrganizationChart"/>
    <dgm:cxn modelId="{478379B8-E978-496C-860C-79A68C294131}" type="presParOf" srcId="{D7382816-E79B-4A98-9299-3879B99AF2F2}" destId="{813557E2-4532-42AA-93FF-FCAFAF8AED9C}" srcOrd="1" destOrd="0" presId="urn:microsoft.com/office/officeart/2009/3/layout/HorizontalOrganizationChart"/>
    <dgm:cxn modelId="{79A88F37-5A2A-4CDE-9650-2B55FF0BA46C}" type="presParOf" srcId="{813557E2-4532-42AA-93FF-FCAFAF8AED9C}" destId="{F53A6FF0-D9CC-4778-9937-DEE4A65071D1}" srcOrd="0" destOrd="0" presId="urn:microsoft.com/office/officeart/2009/3/layout/HorizontalOrganizationChart"/>
    <dgm:cxn modelId="{99318A63-B8EA-461C-8BF1-33E200822729}" type="presParOf" srcId="{F53A6FF0-D9CC-4778-9937-DEE4A65071D1}" destId="{CD733AF3-489E-4044-B4DB-2E721236DC85}" srcOrd="0" destOrd="0" presId="urn:microsoft.com/office/officeart/2009/3/layout/HorizontalOrganizationChart"/>
    <dgm:cxn modelId="{6DACE41E-2BB9-46CF-8D18-C2C471249A1E}" type="presParOf" srcId="{F53A6FF0-D9CC-4778-9937-DEE4A65071D1}" destId="{624932E9-9DED-474C-8E29-75ADF95DF96E}" srcOrd="1" destOrd="0" presId="urn:microsoft.com/office/officeart/2009/3/layout/HorizontalOrganizationChart"/>
    <dgm:cxn modelId="{C6490F0B-C29D-4CBD-82FC-521C4A857D60}" type="presParOf" srcId="{813557E2-4532-42AA-93FF-FCAFAF8AED9C}" destId="{6F843F33-2F3C-4470-878A-7D137CF2EC80}" srcOrd="1" destOrd="0" presId="urn:microsoft.com/office/officeart/2009/3/layout/HorizontalOrganizationChart"/>
    <dgm:cxn modelId="{609D0D5E-1ABD-4BDD-AEB2-A5BC267D64C2}" type="presParOf" srcId="{813557E2-4532-42AA-93FF-FCAFAF8AED9C}" destId="{CEF63372-658B-4486-A9BB-E45A7913B801}" srcOrd="2" destOrd="0" presId="urn:microsoft.com/office/officeart/2009/3/layout/HorizontalOrganizationChart"/>
    <dgm:cxn modelId="{6374A48E-4F40-432F-8393-EB7037D96F4B}" type="presParOf" srcId="{D7382816-E79B-4A98-9299-3879B99AF2F2}" destId="{42139559-8773-4C54-B8B3-AC9EC2A1EFE3}" srcOrd="2" destOrd="0" presId="urn:microsoft.com/office/officeart/2009/3/layout/HorizontalOrganizationChart"/>
    <dgm:cxn modelId="{7094B74E-78AD-49EA-A856-770644DC55F8}" type="presParOf" srcId="{D7382816-E79B-4A98-9299-3879B99AF2F2}" destId="{9B3BE292-5E9F-4725-8F70-2D18B60A797A}" srcOrd="3" destOrd="0" presId="urn:microsoft.com/office/officeart/2009/3/layout/HorizontalOrganizationChart"/>
    <dgm:cxn modelId="{0ABF272F-0D89-4875-BC13-A76F1620EFB2}" type="presParOf" srcId="{9B3BE292-5E9F-4725-8F70-2D18B60A797A}" destId="{9A97FBD3-F5D7-4702-AAE3-5BAC298639CC}" srcOrd="0" destOrd="0" presId="urn:microsoft.com/office/officeart/2009/3/layout/HorizontalOrganizationChart"/>
    <dgm:cxn modelId="{39354D69-DCE4-493D-AB9A-0EFEE9F0B0A4}" type="presParOf" srcId="{9A97FBD3-F5D7-4702-AAE3-5BAC298639CC}" destId="{D5301975-81FE-432C-A627-2033DA419CAF}" srcOrd="0" destOrd="0" presId="urn:microsoft.com/office/officeart/2009/3/layout/HorizontalOrganizationChart"/>
    <dgm:cxn modelId="{77AE7501-D87E-4D52-B98F-D12F49976373}" type="presParOf" srcId="{9A97FBD3-F5D7-4702-AAE3-5BAC298639CC}" destId="{A31CB3F6-6268-4A81-B344-73E2DDA6A21B}" srcOrd="1" destOrd="0" presId="urn:microsoft.com/office/officeart/2009/3/layout/HorizontalOrganizationChart"/>
    <dgm:cxn modelId="{35F063A3-59DF-45FF-9571-68AE8BE6553F}" type="presParOf" srcId="{9B3BE292-5E9F-4725-8F70-2D18B60A797A}" destId="{C92D2E54-6162-4184-B9CD-06CA416F14FE}" srcOrd="1" destOrd="0" presId="urn:microsoft.com/office/officeart/2009/3/layout/HorizontalOrganizationChart"/>
    <dgm:cxn modelId="{584942BA-197D-4C29-9000-2CA1B8FCCEC9}" type="presParOf" srcId="{9B3BE292-5E9F-4725-8F70-2D18B60A797A}" destId="{0BD96E1F-1DC4-479A-A408-845505280D62}" srcOrd="2" destOrd="0" presId="urn:microsoft.com/office/officeart/2009/3/layout/HorizontalOrganizationChart"/>
    <dgm:cxn modelId="{7EE552BE-AAE6-4D77-A547-5A2E1CDF64DA}" type="presParOf" srcId="{819F468F-53E7-453C-AD42-940FBF5D6BBE}" destId="{11648B93-D121-41BD-897C-5A3CB12F783F}" srcOrd="2" destOrd="0" presId="urn:microsoft.com/office/officeart/2009/3/layout/HorizontalOrganizationChart"/>
    <dgm:cxn modelId="{F85278B2-1CAE-48E8-B1F3-80956DB8FA3B}" type="presParOf" srcId="{5FC800FD-B082-4BDF-B463-B52D6F5F48E4}" destId="{70CC6EE3-C871-44E9-A053-451AAAA8DD43}" srcOrd="2" destOrd="0" presId="urn:microsoft.com/office/officeart/2009/3/layout/HorizontalOrganizationChart"/>
    <dgm:cxn modelId="{E84CE018-8C6D-4BFE-B9EF-5D419E3C58A6}" type="presParOf" srcId="{5FC800FD-B082-4BDF-B463-B52D6F5F48E4}" destId="{D1402F47-429E-4A30-BA3E-87371BBE9DAE}" srcOrd="3" destOrd="0" presId="urn:microsoft.com/office/officeart/2009/3/layout/HorizontalOrganizationChart"/>
    <dgm:cxn modelId="{4BD26AEC-1065-4564-9867-B0C9B83DB9D5}" type="presParOf" srcId="{D1402F47-429E-4A30-BA3E-87371BBE9DAE}" destId="{BBC3A336-089B-4A22-967E-3D159D0EBDE9}" srcOrd="0" destOrd="0" presId="urn:microsoft.com/office/officeart/2009/3/layout/HorizontalOrganizationChart"/>
    <dgm:cxn modelId="{852BA66F-F7E2-483B-9DDA-6DDB393D2FE5}" type="presParOf" srcId="{BBC3A336-089B-4A22-967E-3D159D0EBDE9}" destId="{6496AC4D-B673-4FAA-8EE8-CBE8CAF53A51}" srcOrd="0" destOrd="0" presId="urn:microsoft.com/office/officeart/2009/3/layout/HorizontalOrganizationChart"/>
    <dgm:cxn modelId="{5339A6B9-7459-4B5B-8AAF-05A14B5717D9}" type="presParOf" srcId="{BBC3A336-089B-4A22-967E-3D159D0EBDE9}" destId="{74C9F899-8016-4976-ACBC-CE7811E3CB20}" srcOrd="1" destOrd="0" presId="urn:microsoft.com/office/officeart/2009/3/layout/HorizontalOrganizationChart"/>
    <dgm:cxn modelId="{C5AA46FB-B083-4726-8644-F77E146E319B}" type="presParOf" srcId="{D1402F47-429E-4A30-BA3E-87371BBE9DAE}" destId="{39A43B18-47C5-498E-8DED-EB111BAB7FA5}" srcOrd="1" destOrd="0" presId="urn:microsoft.com/office/officeart/2009/3/layout/HorizontalOrganizationChart"/>
    <dgm:cxn modelId="{FE122286-E3A8-4E1C-8158-0CCC5F9D3F51}" type="presParOf" srcId="{D1402F47-429E-4A30-BA3E-87371BBE9DAE}" destId="{3AD33E00-26C0-477B-9EF7-4AB01E8FDED4}" srcOrd="2" destOrd="0" presId="urn:microsoft.com/office/officeart/2009/3/layout/HorizontalOrganizationChart"/>
    <dgm:cxn modelId="{CC8550E1-0BE5-4921-85A9-B4D467607543}" type="presParOf" srcId="{356E93E0-2E1F-4FDF-B2D3-A12E88416144}" destId="{29E17C6B-8F65-4D30-A97F-8A9BCADEBFF6}" srcOrd="2" destOrd="0" presId="urn:microsoft.com/office/officeart/2009/3/layout/HorizontalOrganizationChart"/>
    <dgm:cxn modelId="{BCBC7AB6-7572-489A-8E6B-CE52F39B53FF}" type="presParOf" srcId="{97D1521B-C384-4DF9-AF89-4A035595D2A7}" destId="{F6CADFF3-D137-4125-86A9-C7BD50E8F786}" srcOrd="2" destOrd="0" presId="urn:microsoft.com/office/officeart/2009/3/layout/HorizontalOrganizationChart"/>
    <dgm:cxn modelId="{7827928B-A00B-44A5-AB91-9D638929BAE0}" type="presParOf" srcId="{97D1521B-C384-4DF9-AF89-4A035595D2A7}" destId="{E7CEF73F-7E7C-4A82-8D83-CC0525CBBA3E}" srcOrd="3" destOrd="0" presId="urn:microsoft.com/office/officeart/2009/3/layout/HorizontalOrganizationChart"/>
    <dgm:cxn modelId="{8AD5588B-2BD0-409B-9F47-1B45B594C69B}" type="presParOf" srcId="{E7CEF73F-7E7C-4A82-8D83-CC0525CBBA3E}" destId="{CFD88277-E33B-4AF1-83C7-8867562F6AD0}" srcOrd="0" destOrd="0" presId="urn:microsoft.com/office/officeart/2009/3/layout/HorizontalOrganizationChart"/>
    <dgm:cxn modelId="{38FB7D5D-6B5E-4A98-9DC2-5BC1CF292BD3}" type="presParOf" srcId="{CFD88277-E33B-4AF1-83C7-8867562F6AD0}" destId="{445BABC7-6797-4A07-B2C8-25A4581D005A}" srcOrd="0" destOrd="0" presId="urn:microsoft.com/office/officeart/2009/3/layout/HorizontalOrganizationChart"/>
    <dgm:cxn modelId="{A616C33A-B596-43EC-A036-B1900A78BF96}" type="presParOf" srcId="{CFD88277-E33B-4AF1-83C7-8867562F6AD0}" destId="{B93D90FB-8AAE-4D9D-8A95-8CE3A4D38B0C}" srcOrd="1" destOrd="0" presId="urn:microsoft.com/office/officeart/2009/3/layout/HorizontalOrganizationChart"/>
    <dgm:cxn modelId="{5FE77FE4-C353-463B-84DD-93B26FB885F9}" type="presParOf" srcId="{E7CEF73F-7E7C-4A82-8D83-CC0525CBBA3E}" destId="{8D436566-119C-4081-A545-0814E22FCED3}" srcOrd="1" destOrd="0" presId="urn:microsoft.com/office/officeart/2009/3/layout/HorizontalOrganizationChart"/>
    <dgm:cxn modelId="{D01F983F-5893-423C-B9DD-F12992CCCAF3}" type="presParOf" srcId="{E7CEF73F-7E7C-4A82-8D83-CC0525CBBA3E}" destId="{E61A3878-D691-4863-BED1-00FFB728C745}" srcOrd="2" destOrd="0" presId="urn:microsoft.com/office/officeart/2009/3/layout/HorizontalOrganizationChart"/>
    <dgm:cxn modelId="{EE6A6203-2D27-4B45-82F6-89ADDF670BD3}" type="presParOf" srcId="{7BC67558-CD94-4E74-8F9A-C9DC55DBA93B}" destId="{CB9CAF99-97A5-4C0F-AEA8-53FC6D54347E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CADFF3-D137-4125-86A9-C7BD50E8F786}">
      <dsp:nvSpPr>
        <dsp:cNvPr id="0" name=""/>
        <dsp:cNvSpPr/>
      </dsp:nvSpPr>
      <dsp:spPr>
        <a:xfrm>
          <a:off x="1865345" y="1390105"/>
          <a:ext cx="348318" cy="3744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4159" y="0"/>
              </a:lnTo>
              <a:lnTo>
                <a:pt x="174159" y="374442"/>
              </a:lnTo>
              <a:lnTo>
                <a:pt x="348318" y="374442"/>
              </a:lnTo>
            </a:path>
          </a:pathLst>
        </a:custGeom>
        <a:noFill/>
        <a:ln w="12700" cap="flat" cmpd="sng" algn="ctr">
          <a:solidFill>
            <a:srgbClr val="11474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CC6EE3-C871-44E9-A053-451AAAA8DD43}">
      <dsp:nvSpPr>
        <dsp:cNvPr id="0" name=""/>
        <dsp:cNvSpPr/>
      </dsp:nvSpPr>
      <dsp:spPr>
        <a:xfrm>
          <a:off x="3955257" y="1015662"/>
          <a:ext cx="348318" cy="4961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4159" y="0"/>
              </a:lnTo>
              <a:lnTo>
                <a:pt x="174159" y="496132"/>
              </a:lnTo>
              <a:lnTo>
                <a:pt x="348318" y="496132"/>
              </a:lnTo>
            </a:path>
          </a:pathLst>
        </a:custGeom>
        <a:noFill/>
        <a:ln w="12700" cap="flat" cmpd="sng" algn="ctr">
          <a:solidFill>
            <a:srgbClr val="11474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139559-8773-4C54-B8B3-AC9EC2A1EFE3}">
      <dsp:nvSpPr>
        <dsp:cNvPr id="0" name=""/>
        <dsp:cNvSpPr/>
      </dsp:nvSpPr>
      <dsp:spPr>
        <a:xfrm>
          <a:off x="6045170" y="762909"/>
          <a:ext cx="348318" cy="5423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4159" y="0"/>
              </a:lnTo>
              <a:lnTo>
                <a:pt x="174159" y="542308"/>
              </a:lnTo>
              <a:lnTo>
                <a:pt x="348318" y="542308"/>
              </a:lnTo>
            </a:path>
          </a:pathLst>
        </a:custGeom>
        <a:noFill/>
        <a:ln w="12700" cap="flat" cmpd="sng" algn="ctr">
          <a:solidFill>
            <a:srgbClr val="11474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4B75C9-A3C0-4C11-83E5-4EF762F0C9BB}">
      <dsp:nvSpPr>
        <dsp:cNvPr id="0" name=""/>
        <dsp:cNvSpPr/>
      </dsp:nvSpPr>
      <dsp:spPr>
        <a:xfrm>
          <a:off x="6045170" y="556332"/>
          <a:ext cx="348318" cy="206577"/>
        </a:xfrm>
        <a:custGeom>
          <a:avLst/>
          <a:gdLst/>
          <a:ahLst/>
          <a:cxnLst/>
          <a:rect l="0" t="0" r="0" b="0"/>
          <a:pathLst>
            <a:path>
              <a:moveTo>
                <a:pt x="0" y="206577"/>
              </a:moveTo>
              <a:lnTo>
                <a:pt x="174159" y="206577"/>
              </a:lnTo>
              <a:lnTo>
                <a:pt x="174159" y="0"/>
              </a:lnTo>
              <a:lnTo>
                <a:pt x="348318" y="0"/>
              </a:lnTo>
            </a:path>
          </a:pathLst>
        </a:custGeom>
        <a:noFill/>
        <a:ln w="12700" cap="flat" cmpd="sng" algn="ctr">
          <a:solidFill>
            <a:srgbClr val="11474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FF2CD9-5117-45F0-AC99-5F76F3A9EAAA}">
      <dsp:nvSpPr>
        <dsp:cNvPr id="0" name=""/>
        <dsp:cNvSpPr/>
      </dsp:nvSpPr>
      <dsp:spPr>
        <a:xfrm>
          <a:off x="3955257" y="762909"/>
          <a:ext cx="348318" cy="252753"/>
        </a:xfrm>
        <a:custGeom>
          <a:avLst/>
          <a:gdLst/>
          <a:ahLst/>
          <a:cxnLst/>
          <a:rect l="0" t="0" r="0" b="0"/>
          <a:pathLst>
            <a:path>
              <a:moveTo>
                <a:pt x="0" y="252753"/>
              </a:moveTo>
              <a:lnTo>
                <a:pt x="174159" y="252753"/>
              </a:lnTo>
              <a:lnTo>
                <a:pt x="174159" y="0"/>
              </a:lnTo>
              <a:lnTo>
                <a:pt x="348318" y="0"/>
              </a:lnTo>
            </a:path>
          </a:pathLst>
        </a:custGeom>
        <a:noFill/>
        <a:ln w="12700" cap="flat" cmpd="sng" algn="ctr">
          <a:solidFill>
            <a:srgbClr val="11474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AC0407-7C28-41A7-A8F0-2132AB05038B}">
      <dsp:nvSpPr>
        <dsp:cNvPr id="0" name=""/>
        <dsp:cNvSpPr/>
      </dsp:nvSpPr>
      <dsp:spPr>
        <a:xfrm>
          <a:off x="1865345" y="1015662"/>
          <a:ext cx="348318" cy="374442"/>
        </a:xfrm>
        <a:custGeom>
          <a:avLst/>
          <a:gdLst/>
          <a:ahLst/>
          <a:cxnLst/>
          <a:rect l="0" t="0" r="0" b="0"/>
          <a:pathLst>
            <a:path>
              <a:moveTo>
                <a:pt x="0" y="374442"/>
              </a:moveTo>
              <a:lnTo>
                <a:pt x="174159" y="374442"/>
              </a:lnTo>
              <a:lnTo>
                <a:pt x="174159" y="0"/>
              </a:lnTo>
              <a:lnTo>
                <a:pt x="348318" y="0"/>
              </a:lnTo>
            </a:path>
          </a:pathLst>
        </a:custGeom>
        <a:noFill/>
        <a:ln w="12700" cap="flat" cmpd="sng" algn="ctr">
          <a:solidFill>
            <a:srgbClr val="11474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59DCD1-EA1F-42E4-8570-8FD918D2C066}">
      <dsp:nvSpPr>
        <dsp:cNvPr id="0" name=""/>
        <dsp:cNvSpPr/>
      </dsp:nvSpPr>
      <dsp:spPr>
        <a:xfrm>
          <a:off x="123751" y="1124512"/>
          <a:ext cx="1741593" cy="531186"/>
        </a:xfrm>
        <a:prstGeom prst="roundRect">
          <a:avLst/>
        </a:prstGeom>
        <a:solidFill>
          <a:srgbClr val="114746"/>
        </a:solidFill>
        <a:ln w="12700" cap="flat" cmpd="sng" algn="ctr">
          <a:solidFill>
            <a:srgbClr val="00F1F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可观测宇宙</a:t>
          </a:r>
        </a:p>
      </dsp:txBody>
      <dsp:txXfrm>
        <a:off x="149681" y="1150442"/>
        <a:ext cx="1689733" cy="479326"/>
      </dsp:txXfrm>
    </dsp:sp>
    <dsp:sp modelId="{45B73613-208F-46D2-A304-626C5B467558}">
      <dsp:nvSpPr>
        <dsp:cNvPr id="0" name=""/>
        <dsp:cNvSpPr/>
      </dsp:nvSpPr>
      <dsp:spPr>
        <a:xfrm>
          <a:off x="2213663" y="750069"/>
          <a:ext cx="1741593" cy="531186"/>
        </a:xfrm>
        <a:prstGeom prst="roundRect">
          <a:avLst/>
        </a:prstGeom>
        <a:solidFill>
          <a:srgbClr val="114746"/>
        </a:solidFill>
        <a:ln w="12700" cap="flat" cmpd="sng" algn="ctr">
          <a:solidFill>
            <a:srgbClr val="00F1F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银河系</a:t>
          </a:r>
        </a:p>
      </dsp:txBody>
      <dsp:txXfrm>
        <a:off x="2239593" y="775999"/>
        <a:ext cx="1689733" cy="479326"/>
      </dsp:txXfrm>
    </dsp:sp>
    <dsp:sp modelId="{E9F01501-063C-4BF8-86E2-9ABC4BDD5209}">
      <dsp:nvSpPr>
        <dsp:cNvPr id="0" name=""/>
        <dsp:cNvSpPr/>
      </dsp:nvSpPr>
      <dsp:spPr>
        <a:xfrm>
          <a:off x="4303576" y="497316"/>
          <a:ext cx="1741593" cy="531186"/>
        </a:xfrm>
        <a:prstGeom prst="roundRect">
          <a:avLst/>
        </a:prstGeom>
        <a:solidFill>
          <a:srgbClr val="114746"/>
        </a:solidFill>
        <a:ln w="12700" cap="flat" cmpd="sng" algn="ctr">
          <a:solidFill>
            <a:srgbClr val="00F1F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太阳系</a:t>
          </a:r>
        </a:p>
      </dsp:txBody>
      <dsp:txXfrm>
        <a:off x="4329506" y="523246"/>
        <a:ext cx="1689733" cy="479326"/>
      </dsp:txXfrm>
    </dsp:sp>
    <dsp:sp modelId="{CD733AF3-489E-4044-B4DB-2E721236DC85}">
      <dsp:nvSpPr>
        <dsp:cNvPr id="0" name=""/>
        <dsp:cNvSpPr/>
      </dsp:nvSpPr>
      <dsp:spPr>
        <a:xfrm>
          <a:off x="6393488" y="290739"/>
          <a:ext cx="1741593" cy="531186"/>
        </a:xfrm>
        <a:prstGeom prst="roundRect">
          <a:avLst/>
        </a:prstGeom>
        <a:solidFill>
          <a:srgbClr val="114746"/>
        </a:solidFill>
        <a:ln w="12700" cap="flat" cmpd="sng" algn="ctr">
          <a:solidFill>
            <a:srgbClr val="00F1F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地月系</a:t>
          </a:r>
        </a:p>
      </dsp:txBody>
      <dsp:txXfrm>
        <a:off x="6419418" y="316669"/>
        <a:ext cx="1689733" cy="479326"/>
      </dsp:txXfrm>
    </dsp:sp>
    <dsp:sp modelId="{D5301975-81FE-432C-A627-2033DA419CAF}">
      <dsp:nvSpPr>
        <dsp:cNvPr id="0" name=""/>
        <dsp:cNvSpPr/>
      </dsp:nvSpPr>
      <dsp:spPr>
        <a:xfrm>
          <a:off x="6393488" y="1039624"/>
          <a:ext cx="1741593" cy="531186"/>
        </a:xfrm>
        <a:prstGeom prst="roundRect">
          <a:avLst/>
        </a:prstGeom>
        <a:solidFill>
          <a:srgbClr val="114746"/>
        </a:solidFill>
        <a:ln w="12700" cap="flat" cmpd="sng" algn="ctr">
          <a:solidFill>
            <a:srgbClr val="00F1F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其他行星系</a:t>
          </a:r>
        </a:p>
      </dsp:txBody>
      <dsp:txXfrm>
        <a:off x="6419418" y="1065554"/>
        <a:ext cx="1689733" cy="479326"/>
      </dsp:txXfrm>
    </dsp:sp>
    <dsp:sp modelId="{6496AC4D-B673-4FAA-8EE8-CBE8CAF53A51}">
      <dsp:nvSpPr>
        <dsp:cNvPr id="0" name=""/>
        <dsp:cNvSpPr/>
      </dsp:nvSpPr>
      <dsp:spPr>
        <a:xfrm>
          <a:off x="4303576" y="1246201"/>
          <a:ext cx="1741593" cy="531186"/>
        </a:xfrm>
        <a:prstGeom prst="roundRect">
          <a:avLst/>
        </a:prstGeom>
        <a:solidFill>
          <a:srgbClr val="114746"/>
        </a:solidFill>
        <a:ln w="12700" cap="flat" cmpd="sng" algn="ctr">
          <a:solidFill>
            <a:srgbClr val="00F1F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其他恒星系</a:t>
          </a:r>
        </a:p>
      </dsp:txBody>
      <dsp:txXfrm>
        <a:off x="4329506" y="1272131"/>
        <a:ext cx="1689733" cy="479326"/>
      </dsp:txXfrm>
    </dsp:sp>
    <dsp:sp modelId="{445BABC7-6797-4A07-B2C8-25A4581D005A}">
      <dsp:nvSpPr>
        <dsp:cNvPr id="0" name=""/>
        <dsp:cNvSpPr/>
      </dsp:nvSpPr>
      <dsp:spPr>
        <a:xfrm>
          <a:off x="2213663" y="1498954"/>
          <a:ext cx="1741593" cy="531186"/>
        </a:xfrm>
        <a:prstGeom prst="roundRect">
          <a:avLst/>
        </a:prstGeom>
        <a:solidFill>
          <a:srgbClr val="114746"/>
        </a:solidFill>
        <a:ln w="12700" cap="flat" cmpd="sng" algn="ctr">
          <a:solidFill>
            <a:srgbClr val="00F1F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rPr>
            <a:t>河外星系</a:t>
          </a:r>
        </a:p>
      </dsp:txBody>
      <dsp:txXfrm>
        <a:off x="2239593" y="1524884"/>
        <a:ext cx="1689733" cy="479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linDir" val="fromL"/>
                      <dgm:param type="chAlign" val="t"/>
                    </dgm:alg>
                  </dgm:if>
                  <dgm:else name="Name31">
                    <dgm:alg type="hierChild">
                      <dgm:param type="linDir" val="fromR"/>
                      <dgm:param type="chAlign" val="t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linDir" val="fromL"/>
                      <dgm:param type="chAlign" val="b"/>
                    </dgm:alg>
                  </dgm:if>
                  <dgm:else name="Name35">
                    <dgm:alg type="hierChild">
                      <dgm:param type="linDir" val="fromR"/>
                      <dgm:param type="chAlign" val="b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linDir" val="fromT"/>
                      <dgm:param type="chAlign" val="l"/>
                      <dgm:param type="secLinDir" val="fromL"/>
                      <dgm:param type="secChAlign" val="t"/>
                    </dgm:alg>
                  </dgm:if>
                  <dgm:else name="Name39">
                    <dgm:alg type="hierChild">
                      <dgm:param type="linDir" val="fromT"/>
                      <dgm:param type="chAlign" val="r"/>
                      <dgm:param type="secLinDir" val="fromR"/>
                      <dgm:param type="secChAlign" val="t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linDir" val="fromL"/>
                            <dgm:param type="chAlign" val="t"/>
                          </dgm:alg>
                        </dgm:if>
                        <dgm:else name="Name93">
                          <dgm:alg type="hierChild">
                            <dgm:param type="linDir" val="fromR"/>
                            <dgm:param type="chAlign" val="t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linDir" val="fromL"/>
                            <dgm:param type="chAlign" val="b"/>
                          </dgm:alg>
                        </dgm:if>
                        <dgm:else name="Name97">
                          <dgm:alg type="hierChild">
                            <dgm:param type="linDir" val="fromR"/>
                            <dgm:param type="chAlign" val="b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linDir" val="fromT"/>
                            <dgm:param type="chAlign" val="l"/>
                            <dgm:param type="secLinDir" val="fromL"/>
                            <dgm:param type="secChAlign" val="t"/>
                          </dgm:alg>
                        </dgm:if>
                        <dgm:else name="Name101">
                          <dgm:alg type="hierChild">
                            <dgm:param type="linDir" val="fromT"/>
                            <dgm:param type="chAlign" val="r"/>
                            <dgm:param type="secLinDir" val="fromR"/>
                            <dgm:param type="secChAlign" val="t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linDir" val="fromT"/>
                        <dgm:param type="chAlign" val="l"/>
                        <dgm:param type="secLinDir" val="fromL"/>
                        <dgm:param type="secChAlign" val="t"/>
                      </dgm:alg>
                    </dgm:if>
                    <dgm:else name="Name109">
                      <dgm:alg type="hierChild">
                        <dgm:param type="linDir" val="fromT"/>
                        <dgm:param type="chAlign" val="r"/>
                        <dgm:param type="secLinDir" val="fromR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linDir" val="fromT"/>
                  <dgm:param type="chAlign" val="l"/>
                  <dgm:param type="secLinDir" val="fromL"/>
                  <dgm:param type="secChAlign" val="t"/>
                </dgm:alg>
              </dgm:if>
              <dgm:else name="Name113">
                <dgm:alg type="hierChild">
                  <dgm:param type="linDir" val="fromT"/>
                  <dgm:param type="chAlign" val="r"/>
                  <dgm:param type="secLinDir" val="fromR"/>
                  <dgm:param type="secChAlign" val="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linDir" val="fromL"/>
                            <dgm:param type="chAlign" val="t"/>
                          </dgm:alg>
                        </dgm:if>
                        <dgm:else name="Name145">
                          <dgm:alg type="hierChild">
                            <dgm:param type="linDir" val="fromR"/>
                            <dgm:param type="chAlign" val="t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linDir" val="fromL"/>
                            <dgm:param type="chAlign" val="b"/>
                          </dgm:alg>
                        </dgm:if>
                        <dgm:else name="Name149">
                          <dgm:alg type="hierChild">
                            <dgm:param type="linDir" val="fromR"/>
                            <dgm:param type="chAlign" val="b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linDir" val="fromT"/>
                            <dgm:param type="chAlign" val="l"/>
                            <dgm:param type="secLinDir" val="fromL"/>
                            <dgm:param type="secChAlign" val="t"/>
                          </dgm:alg>
                        </dgm:if>
                        <dgm:else name="Name153">
                          <dgm:alg type="hierChild">
                            <dgm:param type="linDir" val="fromT"/>
                            <dgm:param type="chAlign" val="r"/>
                            <dgm:param type="secLinDir" val="fromR"/>
                            <dgm:param type="secChAlign" val="t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linDir" val="fromT"/>
                        <dgm:param type="chAlign" val="l"/>
                        <dgm:param type="secLinDir" val="fromL"/>
                        <dgm:param type="secChAlign" val="t"/>
                      </dgm:alg>
                    </dgm:if>
                    <dgm:else name="Name161">
                      <dgm:alg type="hierChild">
                        <dgm:param type="linDir" val="fromT"/>
                        <dgm:param type="chAlign" val="r"/>
                        <dgm:param type="secLinDir" val="fromR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219BF-5A6F-4998-A5D4-2AE5090D6F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8721A4-81E4-4387-8B38-7B50E996438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8721A4-81E4-4387-8B38-7B50E99643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提示：在演示状态下，鼠标单击空格区域会显示答案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8721A4-81E4-4387-8B38-7B50E99643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8721A4-81E4-4387-8B38-7B50E99643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8721A4-81E4-4387-8B38-7B50E99643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8721A4-81E4-4387-8B38-7B50E99643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CEBE-AE55-4527-B888-5D8E1DDAE1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4CF3D-CC07-4505-87FA-2994252D4E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4CF3D-CC07-4505-87FA-2994252D4E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4CF3D-CC07-4505-87FA-2994252D4E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4CF3D-CC07-4505-87FA-2994252D4E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" b="1484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" b="1484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/>
          <p:cNvSpPr>
            <a:spLocks noGrp="1"/>
          </p:cNvSpPr>
          <p:nvPr>
            <p:ph type="pic" sz="quarter" idx="10"/>
          </p:nvPr>
        </p:nvSpPr>
        <p:spPr>
          <a:xfrm>
            <a:off x="874713" y="1711718"/>
            <a:ext cx="2556462" cy="2055437"/>
          </a:xfrm>
          <a:custGeom>
            <a:avLst/>
            <a:gdLst>
              <a:gd name="connsiteX0" fmla="*/ 0 w 2556462"/>
              <a:gd name="connsiteY0" fmla="*/ 0 h 2055437"/>
              <a:gd name="connsiteX1" fmla="*/ 2556462 w 2556462"/>
              <a:gd name="connsiteY1" fmla="*/ 0 h 2055437"/>
              <a:gd name="connsiteX2" fmla="*/ 2556462 w 2556462"/>
              <a:gd name="connsiteY2" fmla="*/ 2055437 h 2055437"/>
              <a:gd name="connsiteX3" fmla="*/ 0 w 2556462"/>
              <a:gd name="connsiteY3" fmla="*/ 2055437 h 20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6462" h="2055437">
                <a:moveTo>
                  <a:pt x="0" y="0"/>
                </a:moveTo>
                <a:lnTo>
                  <a:pt x="2556462" y="0"/>
                </a:lnTo>
                <a:lnTo>
                  <a:pt x="2556462" y="2055437"/>
                </a:lnTo>
                <a:lnTo>
                  <a:pt x="0" y="20554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18" name="图片占位符 17"/>
          <p:cNvSpPr>
            <a:spLocks noGrp="1"/>
          </p:cNvSpPr>
          <p:nvPr>
            <p:ph type="pic" sz="quarter" idx="11"/>
          </p:nvPr>
        </p:nvSpPr>
        <p:spPr>
          <a:xfrm>
            <a:off x="874713" y="3820680"/>
            <a:ext cx="2556462" cy="2055437"/>
          </a:xfrm>
          <a:custGeom>
            <a:avLst/>
            <a:gdLst>
              <a:gd name="connsiteX0" fmla="*/ 0 w 2556462"/>
              <a:gd name="connsiteY0" fmla="*/ 0 h 2055437"/>
              <a:gd name="connsiteX1" fmla="*/ 2556462 w 2556462"/>
              <a:gd name="connsiteY1" fmla="*/ 0 h 2055437"/>
              <a:gd name="connsiteX2" fmla="*/ 2556462 w 2556462"/>
              <a:gd name="connsiteY2" fmla="*/ 2055437 h 2055437"/>
              <a:gd name="connsiteX3" fmla="*/ 0 w 2556462"/>
              <a:gd name="connsiteY3" fmla="*/ 2055437 h 20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6462" h="2055437">
                <a:moveTo>
                  <a:pt x="0" y="0"/>
                </a:moveTo>
                <a:lnTo>
                  <a:pt x="2556462" y="0"/>
                </a:lnTo>
                <a:lnTo>
                  <a:pt x="2556462" y="2055437"/>
                </a:lnTo>
                <a:lnTo>
                  <a:pt x="0" y="20554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3507804" y="1711720"/>
            <a:ext cx="5175190" cy="4164397"/>
          </a:xfrm>
          <a:custGeom>
            <a:avLst/>
            <a:gdLst>
              <a:gd name="connsiteX0" fmla="*/ 0 w 5175190"/>
              <a:gd name="connsiteY0" fmla="*/ 0 h 4164397"/>
              <a:gd name="connsiteX1" fmla="*/ 5175190 w 5175190"/>
              <a:gd name="connsiteY1" fmla="*/ 0 h 4164397"/>
              <a:gd name="connsiteX2" fmla="*/ 5175190 w 5175190"/>
              <a:gd name="connsiteY2" fmla="*/ 4164397 h 4164397"/>
              <a:gd name="connsiteX3" fmla="*/ 0 w 5175190"/>
              <a:gd name="connsiteY3" fmla="*/ 4164397 h 416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190" h="4164397">
                <a:moveTo>
                  <a:pt x="0" y="0"/>
                </a:moveTo>
                <a:lnTo>
                  <a:pt x="5175190" y="0"/>
                </a:lnTo>
                <a:lnTo>
                  <a:pt x="5175190" y="4164397"/>
                </a:lnTo>
                <a:lnTo>
                  <a:pt x="0" y="41643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3"/>
          </p:nvPr>
        </p:nvSpPr>
        <p:spPr>
          <a:xfrm>
            <a:off x="8760826" y="1702607"/>
            <a:ext cx="2556462" cy="2055437"/>
          </a:xfrm>
          <a:custGeom>
            <a:avLst/>
            <a:gdLst>
              <a:gd name="connsiteX0" fmla="*/ 0 w 2556462"/>
              <a:gd name="connsiteY0" fmla="*/ 0 h 2055437"/>
              <a:gd name="connsiteX1" fmla="*/ 2556462 w 2556462"/>
              <a:gd name="connsiteY1" fmla="*/ 0 h 2055437"/>
              <a:gd name="connsiteX2" fmla="*/ 2556462 w 2556462"/>
              <a:gd name="connsiteY2" fmla="*/ 2055437 h 2055437"/>
              <a:gd name="connsiteX3" fmla="*/ 0 w 2556462"/>
              <a:gd name="connsiteY3" fmla="*/ 2055437 h 20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6462" h="2055437">
                <a:moveTo>
                  <a:pt x="0" y="0"/>
                </a:moveTo>
                <a:lnTo>
                  <a:pt x="2556462" y="0"/>
                </a:lnTo>
                <a:lnTo>
                  <a:pt x="2556462" y="2055437"/>
                </a:lnTo>
                <a:lnTo>
                  <a:pt x="0" y="20554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4"/>
          </p:nvPr>
        </p:nvSpPr>
        <p:spPr>
          <a:xfrm>
            <a:off x="8760826" y="3820681"/>
            <a:ext cx="2556462" cy="2055437"/>
          </a:xfrm>
          <a:custGeom>
            <a:avLst/>
            <a:gdLst>
              <a:gd name="connsiteX0" fmla="*/ 0 w 2556462"/>
              <a:gd name="connsiteY0" fmla="*/ 0 h 2055437"/>
              <a:gd name="connsiteX1" fmla="*/ 2556462 w 2556462"/>
              <a:gd name="connsiteY1" fmla="*/ 0 h 2055437"/>
              <a:gd name="connsiteX2" fmla="*/ 2556462 w 2556462"/>
              <a:gd name="connsiteY2" fmla="*/ 2055437 h 2055437"/>
              <a:gd name="connsiteX3" fmla="*/ 0 w 2556462"/>
              <a:gd name="connsiteY3" fmla="*/ 2055437 h 20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6462" h="2055437">
                <a:moveTo>
                  <a:pt x="0" y="0"/>
                </a:moveTo>
                <a:lnTo>
                  <a:pt x="2556462" y="0"/>
                </a:lnTo>
                <a:lnTo>
                  <a:pt x="2556462" y="2055437"/>
                </a:lnTo>
                <a:lnTo>
                  <a:pt x="0" y="20554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5041901" y="1889562"/>
            <a:ext cx="6275387" cy="3761939"/>
          </a:xfrm>
          <a:custGeom>
            <a:avLst/>
            <a:gdLst>
              <a:gd name="connsiteX0" fmla="*/ 0 w 6275387"/>
              <a:gd name="connsiteY0" fmla="*/ 0 h 3761939"/>
              <a:gd name="connsiteX1" fmla="*/ 6275387 w 6275387"/>
              <a:gd name="connsiteY1" fmla="*/ 0 h 3761939"/>
              <a:gd name="connsiteX2" fmla="*/ 6275387 w 6275387"/>
              <a:gd name="connsiteY2" fmla="*/ 3761939 h 3761939"/>
              <a:gd name="connsiteX3" fmla="*/ 0 w 6275387"/>
              <a:gd name="connsiteY3" fmla="*/ 3761939 h 3761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75387" h="3761939">
                <a:moveTo>
                  <a:pt x="0" y="0"/>
                </a:moveTo>
                <a:lnTo>
                  <a:pt x="6275387" y="0"/>
                </a:lnTo>
                <a:lnTo>
                  <a:pt x="6275387" y="3761939"/>
                </a:lnTo>
                <a:lnTo>
                  <a:pt x="0" y="37619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 b="517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12" t="22516" r="-9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 b="517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12" t="22516" r="-9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7" r="10879"/>
          <a:stretch>
            <a:fillRect/>
          </a:stretch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533774"/>
            <a:ext cx="2181225" cy="3905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714751" y="3924300"/>
            <a:ext cx="1314449" cy="279176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304800"/>
            <a:ext cx="1650844" cy="195262"/>
          </a:xfrm>
          <a:prstGeom prst="rect">
            <a:avLst/>
          </a:prstGeom>
          <a:solidFill>
            <a:srgbClr val="00F1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541156" y="589364"/>
            <a:ext cx="1650844" cy="195262"/>
          </a:xfrm>
          <a:prstGeom prst="rect">
            <a:avLst/>
          </a:prstGeom>
          <a:solidFill>
            <a:srgbClr val="00F1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2" y="6300789"/>
            <a:ext cx="12192001" cy="195261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06506" y="5468825"/>
            <a:ext cx="5353049" cy="1238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162425" y="5267322"/>
            <a:ext cx="5353049" cy="1238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838951" y="5042746"/>
            <a:ext cx="5353049" cy="1238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5705475"/>
            <a:ext cx="2653553" cy="1238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7" r="10879"/>
          <a:stretch>
            <a:fillRect/>
          </a:stretch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0" y="3533774"/>
            <a:ext cx="2181225" cy="3905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3714751" y="3924300"/>
            <a:ext cx="1314449" cy="279176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0" y="304800"/>
            <a:ext cx="1650844" cy="195262"/>
          </a:xfrm>
          <a:prstGeom prst="rect">
            <a:avLst/>
          </a:prstGeom>
          <a:solidFill>
            <a:srgbClr val="00F1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10541156" y="589364"/>
            <a:ext cx="1650844" cy="195262"/>
          </a:xfrm>
          <a:prstGeom prst="rect">
            <a:avLst/>
          </a:prstGeom>
          <a:solidFill>
            <a:srgbClr val="00F1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-2" y="6300789"/>
            <a:ext cx="12192001" cy="195261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506506" y="5468825"/>
            <a:ext cx="5353049" cy="1238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 userDrawn="1"/>
        </p:nvSpPr>
        <p:spPr>
          <a:xfrm>
            <a:off x="4162425" y="5267322"/>
            <a:ext cx="5353049" cy="1238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 userDrawn="1"/>
        </p:nvSpPr>
        <p:spPr>
          <a:xfrm>
            <a:off x="6838951" y="5042746"/>
            <a:ext cx="5353049" cy="1238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0" y="5705475"/>
            <a:ext cx="2653553" cy="123825"/>
          </a:xfrm>
          <a:prstGeom prst="rect">
            <a:avLst/>
          </a:prstGeom>
          <a:solidFill>
            <a:srgbClr val="114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30900" y="-1177035"/>
            <a:ext cx="9728200" cy="93390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30900" y="-1177035"/>
            <a:ext cx="9728200" cy="93390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9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9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199920" y="228600"/>
            <a:ext cx="11792160" cy="6400800"/>
          </a:xfrm>
          <a:prstGeom prst="roundRect">
            <a:avLst>
              <a:gd name="adj" fmla="val 1935"/>
            </a:avLst>
          </a:prstGeom>
          <a:solidFill>
            <a:schemeClr val="bg1"/>
          </a:solidFill>
          <a:ln w="38100">
            <a:solidFill>
              <a:srgbClr val="F0810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梯形 3"/>
          <p:cNvSpPr/>
          <p:nvPr/>
        </p:nvSpPr>
        <p:spPr>
          <a:xfrm rot="5400000">
            <a:off x="-1144848" y="3197615"/>
            <a:ext cx="3141376" cy="462770"/>
          </a:xfrm>
          <a:prstGeom prst="trapezoid">
            <a:avLst>
              <a:gd name="adj" fmla="val 35291"/>
            </a:avLst>
          </a:prstGeom>
          <a:solidFill>
            <a:srgbClr val="F08106"/>
          </a:solidFill>
          <a:ln>
            <a:solidFill>
              <a:srgbClr val="F081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48841" y="2076450"/>
            <a:ext cx="553998" cy="26894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思源宋體 Heavy" panose="02020900000000000000" pitchFamily="18" charset="-128"/>
                <a:ea typeface="思源宋體 Heavy" panose="02020900000000000000" pitchFamily="18" charset="-128"/>
              </a:rPr>
              <a:t>练练更健康</a:t>
            </a:r>
            <a:endParaRPr lang="zh-CN" altLang="en-US" sz="2400" dirty="0"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思源宋體 Heavy" panose="02020900000000000000" pitchFamily="18" charset="-128"/>
              <a:ea typeface="思源宋體 Heavy" panose="02020900000000000000" pitchFamily="18" charset="-128"/>
            </a:endParaRPr>
          </a:p>
        </p:txBody>
      </p:sp>
      <p:sp>
        <p:nvSpPr>
          <p:cNvPr id="6" name="矩形: 圆角 5"/>
          <p:cNvSpPr/>
          <p:nvPr userDrawn="1"/>
        </p:nvSpPr>
        <p:spPr>
          <a:xfrm>
            <a:off x="199920" y="228600"/>
            <a:ext cx="11792160" cy="6400800"/>
          </a:xfrm>
          <a:prstGeom prst="roundRect">
            <a:avLst>
              <a:gd name="adj" fmla="val 1935"/>
            </a:avLst>
          </a:prstGeom>
          <a:solidFill>
            <a:schemeClr val="bg1"/>
          </a:solidFill>
          <a:ln w="38100">
            <a:solidFill>
              <a:srgbClr val="F0810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梯形 6"/>
          <p:cNvSpPr/>
          <p:nvPr userDrawn="1"/>
        </p:nvSpPr>
        <p:spPr>
          <a:xfrm rot="5400000">
            <a:off x="-1144848" y="3197615"/>
            <a:ext cx="3141376" cy="462770"/>
          </a:xfrm>
          <a:prstGeom prst="trapezoid">
            <a:avLst>
              <a:gd name="adj" fmla="val 35291"/>
            </a:avLst>
          </a:prstGeom>
          <a:solidFill>
            <a:srgbClr val="F08106"/>
          </a:solidFill>
          <a:ln>
            <a:solidFill>
              <a:srgbClr val="F081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48841" y="2076450"/>
            <a:ext cx="553998" cy="26894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rPr>
              <a:t>练练更健康</a:t>
            </a:r>
            <a:endParaRPr lang="zh-CN" altLang="en-US" sz="2400" dirty="0"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/>
          <a:srcRect l="28306" t="15412" r="8539" b="27749"/>
          <a:stretch>
            <a:fillRect/>
          </a:stretch>
        </p:blipFill>
        <p:spPr>
          <a:xfrm>
            <a:off x="0" y="-27404"/>
            <a:ext cx="12240720" cy="688540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-27404"/>
            <a:ext cx="12240720" cy="688540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/>
          <a:srcRect l="28306" t="15412" r="8539" b="27749"/>
          <a:stretch>
            <a:fillRect/>
          </a:stretch>
        </p:blipFill>
        <p:spPr>
          <a:xfrm>
            <a:off x="0" y="-27404"/>
            <a:ext cx="12240720" cy="6885404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-27404"/>
            <a:ext cx="12240720" cy="688540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0" r="3980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0" r="3980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0.png"/><Relationship Id="rId12" Type="http://schemas.openxmlformats.org/officeDocument/2006/relationships/image" Target="../media/image7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9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-8115300" y="-12192000"/>
            <a:ext cx="28422600" cy="304800"/>
          </a:xfrm>
          <a:prstGeom prst="round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/>
          <p:cNvSpPr/>
          <p:nvPr/>
        </p:nvSpPr>
        <p:spPr>
          <a:xfrm>
            <a:off x="-8115300" y="16573500"/>
            <a:ext cx="28422600" cy="304800"/>
          </a:xfrm>
          <a:prstGeom prst="round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9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矩形: 圆角 9"/>
          <p:cNvSpPr/>
          <p:nvPr userDrawn="1"/>
        </p:nvSpPr>
        <p:spPr>
          <a:xfrm>
            <a:off x="-8115300" y="-12192000"/>
            <a:ext cx="28422600" cy="304800"/>
          </a:xfrm>
          <a:prstGeom prst="round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/>
          <p:cNvSpPr/>
          <p:nvPr userDrawn="1"/>
        </p:nvSpPr>
        <p:spPr>
          <a:xfrm>
            <a:off x="-8115300" y="16573500"/>
            <a:ext cx="28422600" cy="304800"/>
          </a:xfrm>
          <a:prstGeom prst="round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00" b="2667"/>
          <a:stretch>
            <a:fillRect/>
          </a:stretch>
        </p:blipFill>
        <p:spPr>
          <a:xfrm>
            <a:off x="0" y="1046728"/>
            <a:ext cx="12192000" cy="61753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00" b="2667"/>
          <a:stretch>
            <a:fillRect/>
          </a:stretch>
        </p:blipFill>
        <p:spPr>
          <a:xfrm>
            <a:off x="0" y="1046728"/>
            <a:ext cx="12192000" cy="61753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7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5.png"/><Relationship Id="rId1" Type="http://schemas.openxmlformats.org/officeDocument/2006/relationships/image" Target="../media/image36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10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5.xml"/><Relationship Id="rId6" Type="http://schemas.openxmlformats.org/officeDocument/2006/relationships/image" Target="../media/image24.jpeg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07123" y="2485449"/>
            <a:ext cx="8977754" cy="36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noProof="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地理新湘教版必修一  第一章：宇宙中的地球  第一节</a:t>
            </a:r>
            <a:endParaRPr kumimoji="0" lang="zh-CN" altLang="en-US" sz="1600" b="0" i="0" strike="noStrike" kern="1200" cap="none" spc="0" normalizeH="0" baseline="0" noProof="0" dirty="0">
              <a:ln>
                <a:noFill/>
              </a:ln>
              <a:solidFill>
                <a:srgbClr val="65F8FF"/>
              </a:solidFill>
              <a:effectLst/>
              <a:uLnTx/>
              <a:uFillTx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00" b="2667"/>
          <a:stretch>
            <a:fillRect/>
          </a:stretch>
        </p:blipFill>
        <p:spPr>
          <a:xfrm>
            <a:off x="828675" y="4121380"/>
            <a:ext cx="10534650" cy="28433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502979" y="2797941"/>
            <a:ext cx="9186042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"/>
            </a:scene3d>
            <a:sp3d contourW="19050">
              <a:bevelT w="25400" h="25400"/>
            </a:sp3d>
          </a:bodyPr>
          <a:lstStyle/>
          <a:p>
            <a:pPr lvl="0" algn="dist">
              <a:defRPr/>
            </a:pPr>
            <a:r>
              <a:rPr lang="zh-CN" altLang="en-US" sz="8000" spc="600" noProof="0" dirty="0">
                <a:solidFill>
                  <a:srgbClr val="65F8FF"/>
                </a:solidFill>
                <a:effectLst>
                  <a:outerShdw blurRad="584200" dist="38100" dir="2700000" algn="tl">
                    <a:srgbClr val="000000">
                      <a:alpha val="86000"/>
                    </a:srgb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地球的宇宙环境</a:t>
            </a:r>
            <a:endParaRPr kumimoji="0" lang="zh-CN" altLang="en-US" sz="8000" b="0" i="0" u="none" strike="noStrike" kern="1200" cap="none" spc="600" normalizeH="0" baseline="0" noProof="0" dirty="0">
              <a:ln>
                <a:noFill/>
              </a:ln>
              <a:solidFill>
                <a:srgbClr val="65F8FF"/>
              </a:solidFill>
              <a:effectLst>
                <a:outerShdw blurRad="584200" dist="38100" dir="2700000" algn="tl">
                  <a:srgbClr val="000000">
                    <a:alpha val="86000"/>
                  </a:srgbClr>
                </a:outerShdw>
              </a:effectLst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701800" y="2844906"/>
            <a:ext cx="8788400" cy="0"/>
          </a:xfrm>
          <a:prstGeom prst="line">
            <a:avLst/>
          </a:prstGeom>
          <a:ln>
            <a:solidFill>
              <a:srgbClr val="65F8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5808344" y="0"/>
            <a:ext cx="575313" cy="727587"/>
            <a:chOff x="504752" y="1000758"/>
            <a:chExt cx="978609" cy="1237628"/>
          </a:xfrm>
        </p:grpSpPr>
        <p:sp>
          <p:nvSpPr>
            <p:cNvPr id="25" name="任意多边形: 形状 24"/>
            <p:cNvSpPr/>
            <p:nvPr/>
          </p:nvSpPr>
          <p:spPr>
            <a:xfrm>
              <a:off x="585915" y="1000758"/>
              <a:ext cx="816282" cy="1237628"/>
            </a:xfrm>
            <a:custGeom>
              <a:avLst/>
              <a:gdLst>
                <a:gd name="connsiteX0" fmla="*/ 0 w 816282"/>
                <a:gd name="connsiteY0" fmla="*/ 0 h 1805643"/>
                <a:gd name="connsiteX1" fmla="*/ 816282 w 816282"/>
                <a:gd name="connsiteY1" fmla="*/ 0 h 1805643"/>
                <a:gd name="connsiteX2" fmla="*/ 816282 w 816282"/>
                <a:gd name="connsiteY2" fmla="*/ 1805643 h 1805643"/>
                <a:gd name="connsiteX3" fmla="*/ 408141 w 816282"/>
                <a:gd name="connsiteY3" fmla="*/ 1352922 h 1805643"/>
                <a:gd name="connsiteX4" fmla="*/ 0 w 816282"/>
                <a:gd name="connsiteY4" fmla="*/ 1805643 h 180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282" h="1805643">
                  <a:moveTo>
                    <a:pt x="0" y="0"/>
                  </a:moveTo>
                  <a:lnTo>
                    <a:pt x="816282" y="0"/>
                  </a:lnTo>
                  <a:lnTo>
                    <a:pt x="816282" y="1805643"/>
                  </a:lnTo>
                  <a:lnTo>
                    <a:pt x="408141" y="1352922"/>
                  </a:lnTo>
                  <a:lnTo>
                    <a:pt x="0" y="1805643"/>
                  </a:lnTo>
                  <a:close/>
                </a:path>
              </a:pathLst>
            </a:custGeom>
            <a:solidFill>
              <a:srgbClr val="00F1FD">
                <a:alpha val="48000"/>
              </a:srgb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04752" y="1000758"/>
              <a:ext cx="978609" cy="73148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r">
                <a:defRPr sz="2400" b="1">
                  <a:solidFill>
                    <a:prstClr val="white"/>
                  </a:solidFill>
                  <a:cs typeface="+mn-ea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200" spc="300" dirty="0">
                  <a:solidFill>
                    <a:schemeClr val="bg1">
                      <a:lumMod val="9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+mn-lt"/>
                </a:rPr>
                <a:t>新湘</a:t>
              </a:r>
              <a:endParaRPr lang="en-US" altLang="zh-CN" sz="1200" spc="300" dirty="0">
                <a:solidFill>
                  <a:schemeClr val="bg1">
                    <a:lumMod val="9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+mn-lt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spc="300" dirty="0">
                  <a:solidFill>
                    <a:schemeClr val="bg1">
                      <a:lumMod val="9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+mn-lt"/>
                </a:rPr>
                <a:t>教版</a:t>
              </a:r>
              <a:endParaRPr lang="zh-CN" altLang="en-US" sz="1200" spc="300" dirty="0">
                <a:solidFill>
                  <a:schemeClr val="bg1">
                    <a:lumMod val="9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+mn-lt"/>
              </a:endParaRPr>
            </a:p>
          </p:txBody>
        </p:sp>
      </p:grpSp>
      <p:sp>
        <p:nvSpPr>
          <p:cNvPr id="793" name="文本框 792"/>
          <p:cNvSpPr txBox="1"/>
          <p:nvPr/>
        </p:nvSpPr>
        <p:spPr>
          <a:xfrm>
            <a:off x="9626600" y="77089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456111" y="1611086"/>
            <a:ext cx="7735889" cy="4883280"/>
            <a:chOff x="4456111" y="1611086"/>
            <a:chExt cx="7735889" cy="4883280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4456111" y="1611086"/>
              <a:ext cx="7735889" cy="4883280"/>
            </a:xfrm>
            <a:prstGeom prst="rect">
              <a:avLst/>
            </a:prstGeom>
            <a:ln w="19050">
              <a:solidFill>
                <a:srgbClr val="13E2E4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文本框 13"/>
            <p:cNvSpPr txBox="1"/>
            <p:nvPr/>
          </p:nvSpPr>
          <p:spPr>
            <a:xfrm>
              <a:off x="11253027" y="3382701"/>
              <a:ext cx="553998" cy="134005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24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银河系</a:t>
              </a:r>
              <a:endParaRPr lang="zh-CN" altLang="en-US" sz="24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2743194" y="423250"/>
            <a:ext cx="6705606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dist">
              <a:defRPr sz="4000" b="1">
                <a:solidFill>
                  <a:srgbClr val="13E2E4"/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defRPr>
            </a:lvl1pPr>
          </a:lstStyle>
          <a:p>
            <a:pPr algn="ctr"/>
            <a:r>
              <a:rPr lang="zh-CN" altLang="en-US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（一）银河系与河外星系</a:t>
            </a:r>
            <a:endParaRPr lang="zh-CN" altLang="en-US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AutoShape 2"/>
          <p:cNvSpPr>
            <a:spLocks noChangeAspect="1" noChangeArrowheads="1"/>
          </p:cNvSpPr>
          <p:nvPr/>
        </p:nvSpPr>
        <p:spPr bwMode="auto">
          <a:xfrm>
            <a:off x="4151311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5321211" y="4145280"/>
            <a:ext cx="2916009" cy="1341924"/>
            <a:chOff x="5321211" y="4145280"/>
            <a:chExt cx="2916009" cy="1341924"/>
          </a:xfrm>
        </p:grpSpPr>
        <p:cxnSp>
          <p:nvCxnSpPr>
            <p:cNvPr id="7" name="直接箭头连接符 6"/>
            <p:cNvCxnSpPr/>
            <p:nvPr/>
          </p:nvCxnSpPr>
          <p:spPr>
            <a:xfrm flipH="1">
              <a:off x="5321211" y="4145280"/>
              <a:ext cx="2916009" cy="1341924"/>
            </a:xfrm>
            <a:prstGeom prst="straightConnector1">
              <a:avLst/>
            </a:prstGeom>
            <a:ln w="12700">
              <a:solidFill>
                <a:srgbClr val="FFC0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14"/>
            <p:cNvSpPr txBox="1"/>
            <p:nvPr/>
          </p:nvSpPr>
          <p:spPr>
            <a:xfrm rot="20134984">
              <a:off x="5981110" y="4807507"/>
              <a:ext cx="1614324" cy="461665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0000"/>
              </a:schemeClr>
            </a:solidFill>
            <a:effectLst>
              <a:softEdge rad="6350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FFC000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5</a:t>
              </a:r>
              <a:r>
                <a:rPr lang="zh-CN" altLang="en-US" sz="2400" dirty="0">
                  <a:solidFill>
                    <a:srgbClr val="FFC000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万光年</a:t>
              </a:r>
              <a:endParaRPr lang="zh-CN" altLang="en-US" sz="2400" dirty="0">
                <a:solidFill>
                  <a:srgbClr val="FFC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7703820" y="4159703"/>
            <a:ext cx="602946" cy="1401521"/>
            <a:chOff x="7703820" y="4159703"/>
            <a:chExt cx="602946" cy="1401521"/>
          </a:xfrm>
        </p:grpSpPr>
        <p:cxnSp>
          <p:nvCxnSpPr>
            <p:cNvPr id="12" name="直接箭头连接符 11"/>
            <p:cNvCxnSpPr/>
            <p:nvPr/>
          </p:nvCxnSpPr>
          <p:spPr>
            <a:xfrm flipH="1">
              <a:off x="7703820" y="4160520"/>
              <a:ext cx="525780" cy="1242060"/>
            </a:xfrm>
            <a:prstGeom prst="straightConnector1">
              <a:avLst/>
            </a:prstGeom>
            <a:ln w="12700">
              <a:solidFill>
                <a:srgbClr val="FFC0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 rot="17559254">
              <a:off x="7405950" y="4660409"/>
              <a:ext cx="1401521" cy="40011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0000"/>
              </a:schemeClr>
            </a:solidFill>
            <a:effectLst>
              <a:softEdge rad="8890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FFC000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2.6</a:t>
              </a:r>
              <a:r>
                <a:rPr lang="zh-CN" altLang="en-US" sz="2000" dirty="0">
                  <a:solidFill>
                    <a:srgbClr val="FFC000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万光年</a:t>
              </a:r>
              <a:endParaRPr lang="zh-CN" altLang="en-US" sz="2000" dirty="0">
                <a:solidFill>
                  <a:srgbClr val="FFC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7151717" y="5073134"/>
            <a:ext cx="1117207" cy="848201"/>
            <a:chOff x="7151717" y="5073134"/>
            <a:chExt cx="1117207" cy="848201"/>
          </a:xfrm>
        </p:grpSpPr>
        <p:sp>
          <p:nvSpPr>
            <p:cNvPr id="9" name="文本框 8"/>
            <p:cNvSpPr txBox="1"/>
            <p:nvPr/>
          </p:nvSpPr>
          <p:spPr>
            <a:xfrm>
              <a:off x="7151717" y="5459670"/>
              <a:ext cx="11172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FFC000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太阳</a:t>
              </a:r>
              <a:endParaRPr lang="zh-CN" altLang="en-US" sz="2400" dirty="0">
                <a:solidFill>
                  <a:srgbClr val="FFC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7500168" y="5073134"/>
              <a:ext cx="42030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000" b="1" dirty="0">
                  <a:solidFill>
                    <a:srgbClr val="C0000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Wingdings" panose="05000000000000000000" pitchFamily="2" charset="2"/>
                </a:rPr>
                <a:t></a:t>
              </a:r>
              <a:endParaRPr lang="zh-CN" altLang="en-US" sz="4000" b="1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8075429" y="3429000"/>
            <a:ext cx="1220971" cy="1012686"/>
            <a:chOff x="8075429" y="3429000"/>
            <a:chExt cx="1220971" cy="1012686"/>
          </a:xfrm>
        </p:grpSpPr>
        <p:sp>
          <p:nvSpPr>
            <p:cNvPr id="4" name="文本框 3"/>
            <p:cNvSpPr txBox="1"/>
            <p:nvPr/>
          </p:nvSpPr>
          <p:spPr>
            <a:xfrm>
              <a:off x="8179193" y="3429000"/>
              <a:ext cx="11172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FFC000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银心</a:t>
              </a:r>
              <a:endParaRPr lang="zh-CN" altLang="en-US" sz="2400" dirty="0">
                <a:solidFill>
                  <a:srgbClr val="FFC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8075429" y="3733800"/>
              <a:ext cx="4972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>
                  <a:solidFill>
                    <a:srgbClr val="C0000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+</a:t>
              </a:r>
              <a:endParaRPr lang="zh-CN" altLang="en-US" sz="4000" b="1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35261" y="1611086"/>
            <a:ext cx="5223710" cy="1141659"/>
            <a:chOff x="335261" y="1611086"/>
            <a:chExt cx="5223710" cy="1141659"/>
          </a:xfrm>
        </p:grpSpPr>
        <p:sp>
          <p:nvSpPr>
            <p:cNvPr id="13" name="矩形 12"/>
            <p:cNvSpPr/>
            <p:nvPr/>
          </p:nvSpPr>
          <p:spPr>
            <a:xfrm>
              <a:off x="335261" y="1611086"/>
              <a:ext cx="3763491" cy="1141659"/>
            </a:xfrm>
            <a:prstGeom prst="rect">
              <a:avLst/>
            </a:prstGeom>
            <a:noFill/>
            <a:ln>
              <a:solidFill>
                <a:srgbClr val="00F1FD"/>
              </a:solidFill>
              <a:prstDash val="dash"/>
            </a:ln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  <a:defRPr/>
              </a:pPr>
              <a:r>
                <a:rPr lang="en-US" altLang="zh-CN" sz="2400" b="1" dirty="0">
                  <a:solidFill>
                    <a:srgbClr val="FFC00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1000</a:t>
              </a:r>
              <a:r>
                <a:rPr lang="zh-CN" altLang="en-US" sz="2400" b="1" dirty="0">
                  <a:solidFill>
                    <a:srgbClr val="FFC00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多亿颗恒星</a:t>
              </a:r>
              <a:r>
                <a:rPr lang="zh-CN" altLang="en-US" sz="2400" b="1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等组成的铁饼状扁平外形天体系统</a:t>
              </a:r>
              <a:endParaRPr lang="en-US" altLang="zh-CN" sz="2400" b="1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cxnSp>
          <p:nvCxnSpPr>
            <p:cNvPr id="17" name="直接箭头连接符 16"/>
            <p:cNvCxnSpPr>
              <a:stCxn id="13" idx="3"/>
            </p:cNvCxnSpPr>
            <p:nvPr/>
          </p:nvCxnSpPr>
          <p:spPr>
            <a:xfrm>
              <a:off x="4098752" y="2181916"/>
              <a:ext cx="1460219" cy="343570"/>
            </a:xfrm>
            <a:prstGeom prst="straightConnector1">
              <a:avLst/>
            </a:prstGeom>
            <a:ln w="12700">
              <a:solidFill>
                <a:srgbClr val="00F1FD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/>
          <p:cNvGrpSpPr/>
          <p:nvPr/>
        </p:nvGrpSpPr>
        <p:grpSpPr>
          <a:xfrm>
            <a:off x="341346" y="3042225"/>
            <a:ext cx="6155719" cy="1141659"/>
            <a:chOff x="341346" y="3042225"/>
            <a:chExt cx="6155719" cy="1141659"/>
          </a:xfrm>
        </p:grpSpPr>
        <p:sp>
          <p:nvSpPr>
            <p:cNvPr id="11" name="矩形 10"/>
            <p:cNvSpPr/>
            <p:nvPr/>
          </p:nvSpPr>
          <p:spPr>
            <a:xfrm>
              <a:off x="341346" y="3042225"/>
              <a:ext cx="3757406" cy="1141659"/>
            </a:xfrm>
            <a:prstGeom prst="rect">
              <a:avLst/>
            </a:prstGeom>
            <a:ln>
              <a:solidFill>
                <a:srgbClr val="00F1FD"/>
              </a:solidFill>
              <a:prstDash val="dash"/>
            </a:ln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直径约</a:t>
              </a:r>
              <a:r>
                <a:rPr lang="en-US" altLang="zh-CN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10</a:t>
              </a:r>
              <a:r>
                <a:rPr lang="zh-CN" altLang="en-US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万光年，</a:t>
              </a: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中心厚度约</a:t>
              </a:r>
              <a:r>
                <a:rPr lang="en-US" altLang="zh-CN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1.2</a:t>
              </a: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万光年。</a:t>
              </a:r>
              <a:endParaRPr lang="en-US" altLang="zh-CN" sz="2400" b="1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cxnSp>
          <p:nvCxnSpPr>
            <p:cNvPr id="20" name="直接箭头连接符 19"/>
            <p:cNvCxnSpPr>
              <a:stCxn id="11" idx="3"/>
            </p:cNvCxnSpPr>
            <p:nvPr/>
          </p:nvCxnSpPr>
          <p:spPr>
            <a:xfrm flipV="1">
              <a:off x="4098752" y="3454070"/>
              <a:ext cx="2398313" cy="158985"/>
            </a:xfrm>
            <a:prstGeom prst="straightConnector1">
              <a:avLst/>
            </a:prstGeom>
            <a:ln w="12700">
              <a:solidFill>
                <a:srgbClr val="00F1FD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/>
          <p:cNvGrpSpPr/>
          <p:nvPr/>
        </p:nvGrpSpPr>
        <p:grpSpPr>
          <a:xfrm>
            <a:off x="339559" y="4087743"/>
            <a:ext cx="7735870" cy="973282"/>
            <a:chOff x="339559" y="4087743"/>
            <a:chExt cx="7735870" cy="973282"/>
          </a:xfrm>
        </p:grpSpPr>
        <p:sp>
          <p:nvSpPr>
            <p:cNvPr id="8" name="矩形 7"/>
            <p:cNvSpPr/>
            <p:nvPr/>
          </p:nvSpPr>
          <p:spPr>
            <a:xfrm>
              <a:off x="339559" y="4473364"/>
              <a:ext cx="3757405" cy="587661"/>
            </a:xfrm>
            <a:prstGeom prst="rect">
              <a:avLst/>
            </a:prstGeom>
            <a:ln>
              <a:solidFill>
                <a:srgbClr val="00F1FD"/>
              </a:solidFill>
              <a:prstDash val="dash"/>
            </a:ln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所有恒星都环绕</a:t>
              </a:r>
              <a:r>
                <a:rPr lang="zh-CN" altLang="en-US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银心</a:t>
              </a: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旋转</a:t>
              </a:r>
              <a:endParaRPr lang="en-US" altLang="zh-CN" sz="2400" b="1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cxnSp>
          <p:nvCxnSpPr>
            <p:cNvPr id="23" name="直接箭头连接符 22"/>
            <p:cNvCxnSpPr>
              <a:stCxn id="8" idx="3"/>
              <a:endCxn id="2" idx="1"/>
            </p:cNvCxnSpPr>
            <p:nvPr/>
          </p:nvCxnSpPr>
          <p:spPr>
            <a:xfrm flipV="1">
              <a:off x="4096964" y="4087743"/>
              <a:ext cx="3978465" cy="679452"/>
            </a:xfrm>
            <a:prstGeom prst="straightConnector1">
              <a:avLst/>
            </a:prstGeom>
            <a:ln w="12700">
              <a:solidFill>
                <a:srgbClr val="00F1FD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>
            <a:off x="335261" y="5350505"/>
            <a:ext cx="6816456" cy="1141659"/>
            <a:chOff x="335261" y="5350505"/>
            <a:chExt cx="6816456" cy="1141659"/>
          </a:xfrm>
        </p:grpSpPr>
        <p:sp>
          <p:nvSpPr>
            <p:cNvPr id="6" name="矩形 5"/>
            <p:cNvSpPr/>
            <p:nvPr/>
          </p:nvSpPr>
          <p:spPr>
            <a:xfrm>
              <a:off x="335261" y="5350505"/>
              <a:ext cx="3757405" cy="1141659"/>
            </a:xfrm>
            <a:prstGeom prst="rect">
              <a:avLst/>
            </a:prstGeom>
            <a:ln>
              <a:solidFill>
                <a:srgbClr val="00F1FD"/>
              </a:solidFill>
              <a:prstDash val="dash"/>
            </a:ln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太阳距银心约</a:t>
              </a:r>
              <a:r>
                <a:rPr lang="en-US" altLang="zh-CN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2.6</a:t>
              </a:r>
              <a:r>
                <a:rPr lang="zh-CN" altLang="en-US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万光年</a:t>
              </a:r>
              <a:r>
                <a:rPr lang="zh-CN" altLang="en-US" sz="2400" b="1" dirty="0">
                  <a:solidFill>
                    <a:srgbClr val="13E2E4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，</a:t>
              </a:r>
              <a:r>
                <a:rPr lang="zh-CN" altLang="en-US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绕银心一周约</a:t>
              </a:r>
              <a:r>
                <a:rPr lang="en-US" altLang="zh-CN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2.5</a:t>
              </a:r>
              <a:r>
                <a:rPr lang="zh-CN" altLang="en-US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亿年。</a:t>
              </a:r>
              <a:endParaRPr lang="zh-CN" altLang="en-US" sz="2400" b="1" dirty="0">
                <a:solidFill>
                  <a:srgbClr val="13E2E4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cxnSp>
          <p:nvCxnSpPr>
            <p:cNvPr id="25" name="直接箭头连接符 24"/>
            <p:cNvCxnSpPr>
              <a:stCxn id="6" idx="3"/>
              <a:endCxn id="9" idx="1"/>
            </p:cNvCxnSpPr>
            <p:nvPr/>
          </p:nvCxnSpPr>
          <p:spPr>
            <a:xfrm flipV="1">
              <a:off x="4092666" y="5690503"/>
              <a:ext cx="3059051" cy="230832"/>
            </a:xfrm>
            <a:prstGeom prst="straightConnector1">
              <a:avLst/>
            </a:prstGeom>
            <a:ln w="12700">
              <a:solidFill>
                <a:srgbClr val="00F1FD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8446" y="1473176"/>
            <a:ext cx="11677653" cy="1491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银河系中很多由尘埃和气体等组成的云雾状天体，称为</a:t>
            </a:r>
            <a:r>
              <a:rPr lang="zh-CN" altLang="en-US" sz="3200" b="1" dirty="0">
                <a:solidFill>
                  <a:srgbClr val="FFC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星云</a:t>
            </a:r>
            <a:r>
              <a:rPr lang="zh-CN" altLang="en-US" sz="2400" b="1" dirty="0">
                <a:solidFill>
                  <a:srgbClr val="13E2E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。</a:t>
            </a:r>
            <a:endParaRPr lang="en-US" altLang="zh-CN" sz="2400" b="1" dirty="0">
              <a:solidFill>
                <a:srgbClr val="13E2E4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银河系外许许多多看似星云的天体，是与银河系同级别恒星系统，称为</a:t>
            </a:r>
            <a:r>
              <a:rPr lang="zh-CN" altLang="en-US" sz="3200" b="1" dirty="0">
                <a:solidFill>
                  <a:srgbClr val="FFC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河外星系</a:t>
            </a:r>
            <a:r>
              <a:rPr lang="zh-CN" altLang="en-US" sz="2400" b="1" dirty="0">
                <a:solidFill>
                  <a:srgbClr val="13E2E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。</a:t>
            </a:r>
            <a:endParaRPr lang="en-US" altLang="zh-CN" sz="2400" b="1" dirty="0">
              <a:solidFill>
                <a:srgbClr val="13E2E4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43194" y="423250"/>
            <a:ext cx="6705606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dist">
              <a:defRPr sz="4000" b="1">
                <a:solidFill>
                  <a:srgbClr val="13E2E4"/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defRPr>
            </a:lvl1pPr>
          </a:lstStyle>
          <a:p>
            <a:pPr algn="ctr"/>
            <a:r>
              <a:rPr lang="zh-CN" altLang="en-US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（一）银河系与河外星系</a:t>
            </a:r>
            <a:endParaRPr lang="zh-CN" altLang="en-US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63600" y="3985075"/>
            <a:ext cx="12044664" cy="4057650"/>
            <a:chOff x="63600" y="3985075"/>
            <a:chExt cx="12044664" cy="4057650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00" y="3985075"/>
              <a:ext cx="12044664" cy="4057650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1987" y="3985075"/>
              <a:ext cx="8567912" cy="4057650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0653" y="3985075"/>
              <a:ext cx="4990688" cy="405765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4866" y="3985075"/>
              <a:ext cx="3242268" cy="4057650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7767" y="3985075"/>
              <a:ext cx="2036466" cy="4057650"/>
            </a:xfrm>
            <a:prstGeom prst="rect">
              <a:avLst/>
            </a:prstGeom>
          </p:spPr>
        </p:pic>
      </p:grpSp>
      <p:sp>
        <p:nvSpPr>
          <p:cNvPr id="7" name="矩形 6"/>
          <p:cNvSpPr/>
          <p:nvPr/>
        </p:nvSpPr>
        <p:spPr>
          <a:xfrm>
            <a:off x="2994023" y="3217985"/>
            <a:ext cx="6203954" cy="2249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迄今为止</a:t>
            </a:r>
            <a:endParaRPr lang="en-US" altLang="zh-CN" sz="2400" b="1" dirty="0">
              <a:solidFill>
                <a:srgbClr val="65F8FF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人类观测到的河外星有数百亿个</a:t>
            </a:r>
            <a:endParaRPr lang="en-US" altLang="zh-CN" sz="2400" b="1" dirty="0">
              <a:solidFill>
                <a:srgbClr val="65F8FF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大多由几十亿到上万亿颗恒星组成</a:t>
            </a:r>
            <a:endParaRPr lang="en-US" altLang="zh-CN" sz="2400" b="1" dirty="0">
              <a:solidFill>
                <a:srgbClr val="65F8FF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直径从几千光年到几十万光年不等</a:t>
            </a:r>
            <a:endParaRPr lang="zh-CN" altLang="en-US" sz="2400" b="1" dirty="0">
              <a:solidFill>
                <a:srgbClr val="65F8FF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90" b="7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0" y="4108747"/>
            <a:ext cx="12192000" cy="1168553"/>
            <a:chOff x="0" y="4090071"/>
            <a:chExt cx="12192000" cy="1168553"/>
          </a:xfrm>
        </p:grpSpPr>
        <p:sp>
          <p:nvSpPr>
            <p:cNvPr id="5" name="矩形 4"/>
            <p:cNvSpPr/>
            <p:nvPr/>
          </p:nvSpPr>
          <p:spPr>
            <a:xfrm>
              <a:off x="0" y="4116966"/>
              <a:ext cx="12192000" cy="114165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219200" y="4090071"/>
              <a:ext cx="9753600" cy="11416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仙女星系距离地球</a:t>
              </a:r>
              <a:r>
                <a:rPr lang="en-US" altLang="zh-CN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260</a:t>
              </a: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万光年</a:t>
              </a:r>
              <a:endParaRPr lang="en-US" altLang="zh-CN" sz="2400" b="1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如今我们看到的仙女星系，实际上是</a:t>
              </a:r>
              <a:r>
                <a:rPr lang="en-US" altLang="zh-CN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260</a:t>
              </a: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万年前该星系的状况</a:t>
              </a:r>
              <a:endParaRPr lang="zh-CN" altLang="en-US" sz="2400" b="1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0" y="3810000"/>
            <a:ext cx="224118" cy="1766047"/>
          </a:xfrm>
          <a:prstGeom prst="rect">
            <a:avLst/>
          </a:prstGeom>
          <a:solidFill>
            <a:srgbClr val="65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967882" y="3810000"/>
            <a:ext cx="224118" cy="1766047"/>
          </a:xfrm>
          <a:prstGeom prst="rect">
            <a:avLst/>
          </a:prstGeom>
          <a:solidFill>
            <a:srgbClr val="65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39791" y="2120282"/>
            <a:ext cx="4449809" cy="2249655"/>
            <a:chOff x="1239791" y="2399682"/>
            <a:chExt cx="4449809" cy="2249655"/>
          </a:xfrm>
        </p:grpSpPr>
        <p:sp>
          <p:nvSpPr>
            <p:cNvPr id="2" name="矩形 1"/>
            <p:cNvSpPr/>
            <p:nvPr/>
          </p:nvSpPr>
          <p:spPr>
            <a:xfrm>
              <a:off x="1239791" y="2466974"/>
              <a:ext cx="1885770" cy="532201"/>
            </a:xfrm>
            <a:prstGeom prst="rect">
              <a:avLst/>
            </a:prstGeom>
            <a:solidFill>
              <a:srgbClr val="FFC000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239791" y="2399682"/>
              <a:ext cx="4449809" cy="224965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srgbClr val="01390A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太阳系组成：</a:t>
              </a:r>
              <a:endParaRPr lang="en-US" altLang="zh-CN" sz="2400" b="1" dirty="0">
                <a:solidFill>
                  <a:srgbClr val="01390A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lvl="0" algn="just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太阳、行星 、矮行星、卫星，</a:t>
              </a: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以及小行星、彗星、流星体和行星际物质等</a:t>
              </a:r>
              <a:r>
                <a:rPr lang="zh-CN" altLang="en-US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太阳系小天体。</a:t>
              </a:r>
              <a:endParaRPr lang="en-US" altLang="zh-CN" sz="2400" b="1" dirty="0">
                <a:solidFill>
                  <a:srgbClr val="13E2E4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27" r="7579" b="9168"/>
          <a:stretch>
            <a:fillRect/>
          </a:stretch>
        </p:blipFill>
        <p:spPr>
          <a:xfrm>
            <a:off x="5945641" y="2246517"/>
            <a:ext cx="6267634" cy="2557562"/>
          </a:xfrm>
          <a:prstGeom prst="rect">
            <a:avLst/>
          </a:prstGeom>
          <a:ln w="19050">
            <a:solidFill>
              <a:srgbClr val="13E2E4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2535530" y="339021"/>
            <a:ext cx="7120938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dist">
              <a:defRPr sz="4000" b="1">
                <a:solidFill>
                  <a:srgbClr val="13E2E4"/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defRPr>
            </a:lvl1pPr>
          </a:lstStyle>
          <a:p>
            <a:pPr algn="ctr"/>
            <a:r>
              <a:rPr lang="zh-CN" altLang="en-US" spc="6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（二）太阳系与地月系</a:t>
            </a:r>
            <a:endParaRPr lang="zh-CN" altLang="en-US" spc="600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-13151" y="2243730"/>
            <a:ext cx="615553" cy="3415554"/>
            <a:chOff x="-13151" y="2243730"/>
            <a:chExt cx="615553" cy="3415554"/>
          </a:xfrm>
        </p:grpSpPr>
        <p:sp>
          <p:nvSpPr>
            <p:cNvPr id="16" name="梯形 1"/>
            <p:cNvSpPr/>
            <p:nvPr/>
          </p:nvSpPr>
          <p:spPr>
            <a:xfrm>
              <a:off x="0" y="2243730"/>
              <a:ext cx="552260" cy="3415554"/>
            </a:xfrm>
            <a:custGeom>
              <a:avLst/>
              <a:gdLst/>
              <a:ahLst/>
              <a:cxnLst/>
              <a:rect l="0" t="0" r="0" b="0"/>
              <a:pathLst>
                <a:path w="603061" h="3415554">
                  <a:moveTo>
                    <a:pt x="0" y="0"/>
                  </a:moveTo>
                  <a:lnTo>
                    <a:pt x="330373" y="82593"/>
                  </a:lnTo>
                  <a:cubicBezTo>
                    <a:pt x="490713" y="122678"/>
                    <a:pt x="603060" y="266570"/>
                    <a:pt x="603060" y="431844"/>
                  </a:cubicBezTo>
                  <a:lnTo>
                    <a:pt x="603060" y="2983708"/>
                  </a:lnTo>
                  <a:cubicBezTo>
                    <a:pt x="603060" y="3148983"/>
                    <a:pt x="490713" y="3292875"/>
                    <a:pt x="330373" y="3332960"/>
                  </a:cubicBezTo>
                  <a:lnTo>
                    <a:pt x="0" y="3415553"/>
                  </a:lnTo>
                </a:path>
              </a:pathLst>
            </a:custGeom>
            <a:solidFill>
              <a:srgbClr val="0B9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-13151" y="2999176"/>
              <a:ext cx="615553" cy="190466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chemeClr val="bg1"/>
                  </a:solidFill>
                  <a:effectLst>
                    <a:outerShdw blurRad="50800" dist="38100" dir="16200000" rotWithShape="0">
                      <a:prstClr val="black">
                        <a:alpha val="40000"/>
                      </a:prstClr>
                    </a:outerShdw>
                  </a:effectLst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太阳系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239791" y="4998717"/>
            <a:ext cx="5040429" cy="1141659"/>
            <a:chOff x="1239791" y="4757230"/>
            <a:chExt cx="5040429" cy="1141659"/>
          </a:xfrm>
        </p:grpSpPr>
        <p:sp>
          <p:nvSpPr>
            <p:cNvPr id="8" name="矩形 7"/>
            <p:cNvSpPr/>
            <p:nvPr/>
          </p:nvSpPr>
          <p:spPr>
            <a:xfrm>
              <a:off x="1239791" y="4808559"/>
              <a:ext cx="1885770" cy="532201"/>
            </a:xfrm>
            <a:prstGeom prst="rect">
              <a:avLst/>
            </a:prstGeom>
            <a:solidFill>
              <a:srgbClr val="FFC000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239791" y="4757230"/>
              <a:ext cx="5040429" cy="11416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  <a:spcBef>
                  <a:spcPts val="1200"/>
                </a:spcBef>
                <a:defRPr/>
              </a:pPr>
              <a:r>
                <a:rPr lang="zh-CN" altLang="en-US" sz="2400" b="1" dirty="0">
                  <a:solidFill>
                    <a:srgbClr val="01390A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太阳质量：</a:t>
              </a:r>
              <a:endParaRPr lang="en-US" altLang="zh-CN" sz="2400" b="1" dirty="0">
                <a:solidFill>
                  <a:srgbClr val="01390A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lvl="0" algn="just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约占整个太阳系</a:t>
              </a:r>
              <a:r>
                <a:rPr lang="en-US" altLang="zh-CN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99.86%</a:t>
              </a:r>
              <a:r>
                <a:rPr lang="zh-CN" altLang="en-US" sz="2400" b="1" dirty="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。</a:t>
              </a:r>
              <a:endParaRPr lang="zh-CN" altLang="en-US" sz="2400" b="1" dirty="0">
                <a:solidFill>
                  <a:srgbClr val="13E2E4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948052" y="5162551"/>
            <a:ext cx="6243948" cy="1695450"/>
            <a:chOff x="5948052" y="5162551"/>
            <a:chExt cx="6243948" cy="1695450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382"/>
            <a:stretch>
              <a:fillRect/>
            </a:stretch>
          </p:blipFill>
          <p:spPr>
            <a:xfrm>
              <a:off x="9069594" y="5162551"/>
              <a:ext cx="3122406" cy="1695450"/>
            </a:xfrm>
            <a:prstGeom prst="rect">
              <a:avLst/>
            </a:prstGeom>
          </p:spPr>
        </p:pic>
        <p:pic>
          <p:nvPicPr>
            <p:cNvPr id="39" name="图片 3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382"/>
            <a:stretch>
              <a:fillRect/>
            </a:stretch>
          </p:blipFill>
          <p:spPr>
            <a:xfrm flipH="1">
              <a:off x="5948052" y="5162551"/>
              <a:ext cx="3122406" cy="16954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535530" y="339021"/>
            <a:ext cx="7120938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dist">
              <a:defRPr sz="4000" b="1">
                <a:solidFill>
                  <a:srgbClr val="13E2E4"/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defRPr>
            </a:lvl1pPr>
          </a:lstStyle>
          <a:p>
            <a:pPr algn="ctr"/>
            <a:r>
              <a:rPr lang="zh-CN" altLang="en-US" spc="600" dirty="0">
                <a:solidFill>
                  <a:srgbClr val="65F8FF"/>
                </a:solidFill>
              </a:rPr>
              <a:t>（二）太阳系与地月系</a:t>
            </a:r>
            <a:endParaRPr lang="zh-CN" altLang="en-US" spc="600" dirty="0">
              <a:solidFill>
                <a:srgbClr val="65F8FF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2243730"/>
            <a:ext cx="615553" cy="3415554"/>
            <a:chOff x="-13151" y="2243730"/>
            <a:chExt cx="615553" cy="3415554"/>
          </a:xfrm>
        </p:grpSpPr>
        <p:sp>
          <p:nvSpPr>
            <p:cNvPr id="16" name="梯形 1"/>
            <p:cNvSpPr/>
            <p:nvPr/>
          </p:nvSpPr>
          <p:spPr>
            <a:xfrm>
              <a:off x="-13151" y="2243730"/>
              <a:ext cx="552260" cy="3415554"/>
            </a:xfrm>
            <a:custGeom>
              <a:avLst/>
              <a:gdLst/>
              <a:ahLst/>
              <a:cxnLst/>
              <a:rect l="0" t="0" r="0" b="0"/>
              <a:pathLst>
                <a:path w="603061" h="3415554">
                  <a:moveTo>
                    <a:pt x="0" y="0"/>
                  </a:moveTo>
                  <a:lnTo>
                    <a:pt x="330373" y="82593"/>
                  </a:lnTo>
                  <a:cubicBezTo>
                    <a:pt x="490713" y="122678"/>
                    <a:pt x="603060" y="266570"/>
                    <a:pt x="603060" y="431844"/>
                  </a:cubicBezTo>
                  <a:lnTo>
                    <a:pt x="603060" y="2983708"/>
                  </a:lnTo>
                  <a:cubicBezTo>
                    <a:pt x="603060" y="3148983"/>
                    <a:pt x="490713" y="3292875"/>
                    <a:pt x="330373" y="3332960"/>
                  </a:cubicBezTo>
                  <a:lnTo>
                    <a:pt x="0" y="3415553"/>
                  </a:lnTo>
                </a:path>
              </a:pathLst>
            </a:custGeom>
            <a:solidFill>
              <a:srgbClr val="0B9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-13151" y="2999176"/>
              <a:ext cx="615553" cy="190466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chemeClr val="bg1"/>
                  </a:solidFill>
                  <a:effectLst>
                    <a:outerShdw blurRad="50800" dist="38100" dir="16200000" rotWithShape="0">
                      <a:prstClr val="black">
                        <a:alpha val="40000"/>
                      </a:prstClr>
                    </a:outerShdw>
                  </a:effectLst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太阳系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28700" y="1458297"/>
            <a:ext cx="10620000" cy="1404717"/>
            <a:chOff x="1257300" y="1401147"/>
            <a:chExt cx="10620000" cy="1404717"/>
          </a:xfrm>
        </p:grpSpPr>
        <p:sp>
          <p:nvSpPr>
            <p:cNvPr id="4" name="任意多边形: 形状 3"/>
            <p:cNvSpPr/>
            <p:nvPr/>
          </p:nvSpPr>
          <p:spPr>
            <a:xfrm>
              <a:off x="1257300" y="1670717"/>
              <a:ext cx="10620000" cy="1135147"/>
            </a:xfrm>
            <a:custGeom>
              <a:avLst/>
              <a:gdLst>
                <a:gd name="connsiteX0" fmla="*/ 0 w 10915117"/>
                <a:gd name="connsiteY0" fmla="*/ 0 h 963900"/>
                <a:gd name="connsiteX1" fmla="*/ 10915117 w 10915117"/>
                <a:gd name="connsiteY1" fmla="*/ 0 h 963900"/>
                <a:gd name="connsiteX2" fmla="*/ 10915117 w 10915117"/>
                <a:gd name="connsiteY2" fmla="*/ 963900 h 963900"/>
                <a:gd name="connsiteX3" fmla="*/ 0 w 10915117"/>
                <a:gd name="connsiteY3" fmla="*/ 963900 h 963900"/>
                <a:gd name="connsiteX4" fmla="*/ 0 w 10915117"/>
                <a:gd name="connsiteY4" fmla="*/ 0 h 96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15117" h="963900">
                  <a:moveTo>
                    <a:pt x="0" y="0"/>
                  </a:moveTo>
                  <a:lnTo>
                    <a:pt x="10915117" y="0"/>
                  </a:lnTo>
                  <a:lnTo>
                    <a:pt x="10915117" y="963900"/>
                  </a:lnTo>
                  <a:lnTo>
                    <a:pt x="0" y="9639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rgbClr val="00F1FD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0000" tIns="396000" rIns="0" bIns="108000" numCol="1" spcCol="1270" anchor="t" anchorCtr="0">
              <a:noAutofit/>
            </a:bodyPr>
            <a:lstStyle/>
            <a:p>
              <a:pPr marL="0" lvl="1" indent="0" algn="l" defTabSz="889000" eaLnBrk="0">
                <a:spcBef>
                  <a:spcPct val="0"/>
                </a:spcBef>
                <a:spcAft>
                  <a:spcPts val="0"/>
                </a:spcAft>
                <a:buFontTx/>
                <a:buNone/>
              </a:pPr>
              <a:r>
                <a:rPr lang="zh-CN" altLang="en-US" sz="2400" kern="12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环绕太阳运行、质量足够大、呈球形或近似球形，能通过引力清空轨道附近碎物的天体。</a:t>
              </a:r>
              <a:endParaRPr lang="zh-CN" altLang="en-US" sz="2400" kern="12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" name="任意多边形: 形状 4"/>
            <p:cNvSpPr/>
            <p:nvPr/>
          </p:nvSpPr>
          <p:spPr>
            <a:xfrm>
              <a:off x="1479738" y="1401147"/>
              <a:ext cx="2520000" cy="539142"/>
            </a:xfrm>
            <a:custGeom>
              <a:avLst/>
              <a:gdLst>
                <a:gd name="connsiteX0" fmla="*/ 0 w 2656248"/>
                <a:gd name="connsiteY0" fmla="*/ 118082 h 708480"/>
                <a:gd name="connsiteX1" fmla="*/ 118082 w 2656248"/>
                <a:gd name="connsiteY1" fmla="*/ 0 h 708480"/>
                <a:gd name="connsiteX2" fmla="*/ 2538166 w 2656248"/>
                <a:gd name="connsiteY2" fmla="*/ 0 h 708480"/>
                <a:gd name="connsiteX3" fmla="*/ 2656248 w 2656248"/>
                <a:gd name="connsiteY3" fmla="*/ 118082 h 708480"/>
                <a:gd name="connsiteX4" fmla="*/ 2656248 w 2656248"/>
                <a:gd name="connsiteY4" fmla="*/ 590398 h 708480"/>
                <a:gd name="connsiteX5" fmla="*/ 2538166 w 2656248"/>
                <a:gd name="connsiteY5" fmla="*/ 708480 h 708480"/>
                <a:gd name="connsiteX6" fmla="*/ 118082 w 2656248"/>
                <a:gd name="connsiteY6" fmla="*/ 708480 h 708480"/>
                <a:gd name="connsiteX7" fmla="*/ 0 w 2656248"/>
                <a:gd name="connsiteY7" fmla="*/ 590398 h 708480"/>
                <a:gd name="connsiteX8" fmla="*/ 0 w 2656248"/>
                <a:gd name="connsiteY8" fmla="*/ 118082 h 70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6248" h="708480">
                  <a:moveTo>
                    <a:pt x="0" y="118082"/>
                  </a:moveTo>
                  <a:cubicBezTo>
                    <a:pt x="0" y="52867"/>
                    <a:pt x="52867" y="0"/>
                    <a:pt x="118082" y="0"/>
                  </a:cubicBezTo>
                  <a:lnTo>
                    <a:pt x="2538166" y="0"/>
                  </a:lnTo>
                  <a:cubicBezTo>
                    <a:pt x="2603381" y="0"/>
                    <a:pt x="2656248" y="52867"/>
                    <a:pt x="2656248" y="118082"/>
                  </a:cubicBezTo>
                  <a:lnTo>
                    <a:pt x="2656248" y="590398"/>
                  </a:lnTo>
                  <a:cubicBezTo>
                    <a:pt x="2656248" y="655613"/>
                    <a:pt x="2603381" y="708480"/>
                    <a:pt x="2538166" y="708480"/>
                  </a:cubicBezTo>
                  <a:lnTo>
                    <a:pt x="118082" y="708480"/>
                  </a:lnTo>
                  <a:cubicBezTo>
                    <a:pt x="52867" y="708480"/>
                    <a:pt x="0" y="655613"/>
                    <a:pt x="0" y="590398"/>
                  </a:cubicBezTo>
                  <a:lnTo>
                    <a:pt x="0" y="118082"/>
                  </a:lnTo>
                  <a:close/>
                </a:path>
              </a:pathLst>
            </a:custGeom>
            <a:solidFill>
              <a:srgbClr val="0B928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24000" tIns="108000" rIns="323381" bIns="34585" numCol="1" spcCol="1270" anchor="ctr" anchorCtr="0">
              <a:noAutofit/>
            </a:bodyPr>
            <a:lstStyle/>
            <a:p>
              <a:pPr marL="0" lvl="0" indent="0" algn="l" defTabSz="1066800" eaLnBrk="0">
                <a:lnSpc>
                  <a:spcPct val="80000"/>
                </a:lnSpc>
                <a:spcBef>
                  <a:spcPct val="0"/>
                </a:spcBef>
                <a:spcAft>
                  <a:spcPts val="0"/>
                </a:spcAft>
                <a:buNone/>
              </a:pPr>
              <a:r>
                <a:rPr lang="zh-CN" altLang="en-US" sz="2400" kern="1200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行星</a:t>
              </a:r>
              <a:endParaRPr lang="zh-CN" altLang="en-US" sz="2400" kern="12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028700" y="3136331"/>
            <a:ext cx="10620000" cy="1487471"/>
            <a:chOff x="1257300" y="2957529"/>
            <a:chExt cx="10620000" cy="1487471"/>
          </a:xfrm>
        </p:grpSpPr>
        <p:sp>
          <p:nvSpPr>
            <p:cNvPr id="6" name="任意多边形: 形状 5"/>
            <p:cNvSpPr/>
            <p:nvPr/>
          </p:nvSpPr>
          <p:spPr>
            <a:xfrm>
              <a:off x="1257300" y="3311769"/>
              <a:ext cx="10620000" cy="1133231"/>
            </a:xfrm>
            <a:custGeom>
              <a:avLst/>
              <a:gdLst>
                <a:gd name="connsiteX0" fmla="*/ 0 w 10915117"/>
                <a:gd name="connsiteY0" fmla="*/ 0 h 1398600"/>
                <a:gd name="connsiteX1" fmla="*/ 10915117 w 10915117"/>
                <a:gd name="connsiteY1" fmla="*/ 0 h 1398600"/>
                <a:gd name="connsiteX2" fmla="*/ 10915117 w 10915117"/>
                <a:gd name="connsiteY2" fmla="*/ 1398600 h 1398600"/>
                <a:gd name="connsiteX3" fmla="*/ 0 w 10915117"/>
                <a:gd name="connsiteY3" fmla="*/ 1398600 h 1398600"/>
                <a:gd name="connsiteX4" fmla="*/ 0 w 10915117"/>
                <a:gd name="connsiteY4" fmla="*/ 0 h 139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15117" h="1398600">
                  <a:moveTo>
                    <a:pt x="0" y="0"/>
                  </a:moveTo>
                  <a:lnTo>
                    <a:pt x="10915117" y="0"/>
                  </a:lnTo>
                  <a:lnTo>
                    <a:pt x="10915117" y="1398600"/>
                  </a:lnTo>
                  <a:lnTo>
                    <a:pt x="0" y="1398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rgbClr val="00F1FD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0000" tIns="396000" rIns="0" bIns="108000" numCol="1" spcCol="1270" anchor="t" anchorCtr="0">
              <a:noAutofit/>
            </a:bodyPr>
            <a:lstStyle/>
            <a:p>
              <a:pPr marL="0" lvl="1" indent="0" algn="l" defTabSz="889000" eaLnBrk="0">
                <a:spcBef>
                  <a:spcPct val="0"/>
                </a:spcBef>
                <a:spcAft>
                  <a:spcPts val="0"/>
                </a:spcAft>
                <a:buFontTx/>
                <a:buNone/>
              </a:pPr>
              <a:r>
                <a:rPr lang="zh-CN" altLang="en-US" sz="2400" kern="12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绕太阳轨道运行，质量足够大，呈球形或近球形，不是一颗卫星，不能清空轨道附近的区域。（以冥王星为代表）</a:t>
              </a:r>
              <a:endParaRPr lang="zh-CN" altLang="en-US" sz="2400" kern="12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1479738" y="2957529"/>
              <a:ext cx="2520000" cy="540000"/>
            </a:xfrm>
            <a:custGeom>
              <a:avLst/>
              <a:gdLst>
                <a:gd name="connsiteX0" fmla="*/ 0 w 2656248"/>
                <a:gd name="connsiteY0" fmla="*/ 118082 h 708480"/>
                <a:gd name="connsiteX1" fmla="*/ 118082 w 2656248"/>
                <a:gd name="connsiteY1" fmla="*/ 0 h 708480"/>
                <a:gd name="connsiteX2" fmla="*/ 2538166 w 2656248"/>
                <a:gd name="connsiteY2" fmla="*/ 0 h 708480"/>
                <a:gd name="connsiteX3" fmla="*/ 2656248 w 2656248"/>
                <a:gd name="connsiteY3" fmla="*/ 118082 h 708480"/>
                <a:gd name="connsiteX4" fmla="*/ 2656248 w 2656248"/>
                <a:gd name="connsiteY4" fmla="*/ 590398 h 708480"/>
                <a:gd name="connsiteX5" fmla="*/ 2538166 w 2656248"/>
                <a:gd name="connsiteY5" fmla="*/ 708480 h 708480"/>
                <a:gd name="connsiteX6" fmla="*/ 118082 w 2656248"/>
                <a:gd name="connsiteY6" fmla="*/ 708480 h 708480"/>
                <a:gd name="connsiteX7" fmla="*/ 0 w 2656248"/>
                <a:gd name="connsiteY7" fmla="*/ 590398 h 708480"/>
                <a:gd name="connsiteX8" fmla="*/ 0 w 2656248"/>
                <a:gd name="connsiteY8" fmla="*/ 118082 h 70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6248" h="708480">
                  <a:moveTo>
                    <a:pt x="0" y="118082"/>
                  </a:moveTo>
                  <a:cubicBezTo>
                    <a:pt x="0" y="52867"/>
                    <a:pt x="52867" y="0"/>
                    <a:pt x="118082" y="0"/>
                  </a:cubicBezTo>
                  <a:lnTo>
                    <a:pt x="2538166" y="0"/>
                  </a:lnTo>
                  <a:cubicBezTo>
                    <a:pt x="2603381" y="0"/>
                    <a:pt x="2656248" y="52867"/>
                    <a:pt x="2656248" y="118082"/>
                  </a:cubicBezTo>
                  <a:lnTo>
                    <a:pt x="2656248" y="590398"/>
                  </a:lnTo>
                  <a:cubicBezTo>
                    <a:pt x="2656248" y="655613"/>
                    <a:pt x="2603381" y="708480"/>
                    <a:pt x="2538166" y="708480"/>
                  </a:cubicBezTo>
                  <a:lnTo>
                    <a:pt x="118082" y="708480"/>
                  </a:lnTo>
                  <a:cubicBezTo>
                    <a:pt x="52867" y="708480"/>
                    <a:pt x="0" y="655613"/>
                    <a:pt x="0" y="590398"/>
                  </a:cubicBezTo>
                  <a:lnTo>
                    <a:pt x="0" y="118082"/>
                  </a:lnTo>
                  <a:close/>
                </a:path>
              </a:pathLst>
            </a:custGeom>
            <a:solidFill>
              <a:srgbClr val="0B928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23381" tIns="108000" rIns="323381" bIns="34585" numCol="1" spcCol="1270" anchor="ctr" anchorCtr="0">
              <a:noAutofit/>
            </a:bodyPr>
            <a:lstStyle/>
            <a:p>
              <a:pPr marL="0" lvl="0" indent="0" algn="l" defTabSz="1066800" eaLnBrk="0">
                <a:lnSpc>
                  <a:spcPct val="80000"/>
                </a:lnSpc>
                <a:spcBef>
                  <a:spcPct val="0"/>
                </a:spcBef>
                <a:spcAft>
                  <a:spcPts val="0"/>
                </a:spcAft>
                <a:buNone/>
              </a:pPr>
              <a:r>
                <a:rPr lang="zh-CN" altLang="en-US" sz="2400" kern="1200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矮行星</a:t>
              </a:r>
              <a:endParaRPr lang="zh-CN" altLang="en-US" sz="2400" kern="12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028700" y="4897119"/>
            <a:ext cx="10620000" cy="1510031"/>
            <a:chOff x="1257300" y="4839969"/>
            <a:chExt cx="10620000" cy="1510031"/>
          </a:xfrm>
        </p:grpSpPr>
        <p:sp>
          <p:nvSpPr>
            <p:cNvPr id="9" name="任意多边形: 形状 8"/>
            <p:cNvSpPr/>
            <p:nvPr/>
          </p:nvSpPr>
          <p:spPr>
            <a:xfrm>
              <a:off x="1257300" y="5194210"/>
              <a:ext cx="10620000" cy="1155790"/>
            </a:xfrm>
            <a:custGeom>
              <a:avLst/>
              <a:gdLst>
                <a:gd name="connsiteX0" fmla="*/ 0 w 10915117"/>
                <a:gd name="connsiteY0" fmla="*/ 0 h 1398600"/>
                <a:gd name="connsiteX1" fmla="*/ 10915117 w 10915117"/>
                <a:gd name="connsiteY1" fmla="*/ 0 h 1398600"/>
                <a:gd name="connsiteX2" fmla="*/ 10915117 w 10915117"/>
                <a:gd name="connsiteY2" fmla="*/ 1398600 h 1398600"/>
                <a:gd name="connsiteX3" fmla="*/ 0 w 10915117"/>
                <a:gd name="connsiteY3" fmla="*/ 1398600 h 1398600"/>
                <a:gd name="connsiteX4" fmla="*/ 0 w 10915117"/>
                <a:gd name="connsiteY4" fmla="*/ 0 h 139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15117" h="1398600">
                  <a:moveTo>
                    <a:pt x="0" y="0"/>
                  </a:moveTo>
                  <a:lnTo>
                    <a:pt x="10915117" y="0"/>
                  </a:lnTo>
                  <a:lnTo>
                    <a:pt x="10915117" y="1398600"/>
                  </a:lnTo>
                  <a:lnTo>
                    <a:pt x="0" y="1398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rgbClr val="00F1FD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0000" tIns="396000" rIns="0" bIns="108000" numCol="1" spcCol="1270" anchor="t" anchorCtr="0">
              <a:noAutofit/>
            </a:bodyPr>
            <a:lstStyle/>
            <a:p>
              <a:pPr marL="0" lvl="1" indent="0" algn="l" defTabSz="889000" eaLnBrk="0">
                <a:spcBef>
                  <a:spcPct val="0"/>
                </a:spcBef>
                <a:spcAft>
                  <a:spcPts val="0"/>
                </a:spcAft>
                <a:buFontTx/>
                <a:buNone/>
              </a:pPr>
              <a:r>
                <a:rPr lang="zh-CN" altLang="en-US" sz="2400" kern="12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其他环绕太阳运行但不符合行星和矮行星条件的天体，主要包括小行星、彗星、流星体和行星际物质。（小行星带位于火星轨道和木星轨道之间）</a:t>
              </a:r>
              <a:endParaRPr lang="zh-CN" altLang="en-US" sz="2400" kern="12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1479738" y="4839969"/>
              <a:ext cx="2520762" cy="540000"/>
            </a:xfrm>
            <a:custGeom>
              <a:avLst/>
              <a:gdLst>
                <a:gd name="connsiteX0" fmla="*/ 0 w 2656248"/>
                <a:gd name="connsiteY0" fmla="*/ 118082 h 708480"/>
                <a:gd name="connsiteX1" fmla="*/ 118082 w 2656248"/>
                <a:gd name="connsiteY1" fmla="*/ 0 h 708480"/>
                <a:gd name="connsiteX2" fmla="*/ 2538166 w 2656248"/>
                <a:gd name="connsiteY2" fmla="*/ 0 h 708480"/>
                <a:gd name="connsiteX3" fmla="*/ 2656248 w 2656248"/>
                <a:gd name="connsiteY3" fmla="*/ 118082 h 708480"/>
                <a:gd name="connsiteX4" fmla="*/ 2656248 w 2656248"/>
                <a:gd name="connsiteY4" fmla="*/ 590398 h 708480"/>
                <a:gd name="connsiteX5" fmla="*/ 2538166 w 2656248"/>
                <a:gd name="connsiteY5" fmla="*/ 708480 h 708480"/>
                <a:gd name="connsiteX6" fmla="*/ 118082 w 2656248"/>
                <a:gd name="connsiteY6" fmla="*/ 708480 h 708480"/>
                <a:gd name="connsiteX7" fmla="*/ 0 w 2656248"/>
                <a:gd name="connsiteY7" fmla="*/ 590398 h 708480"/>
                <a:gd name="connsiteX8" fmla="*/ 0 w 2656248"/>
                <a:gd name="connsiteY8" fmla="*/ 118082 h 70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6248" h="708480">
                  <a:moveTo>
                    <a:pt x="0" y="118082"/>
                  </a:moveTo>
                  <a:cubicBezTo>
                    <a:pt x="0" y="52867"/>
                    <a:pt x="52867" y="0"/>
                    <a:pt x="118082" y="0"/>
                  </a:cubicBezTo>
                  <a:lnTo>
                    <a:pt x="2538166" y="0"/>
                  </a:lnTo>
                  <a:cubicBezTo>
                    <a:pt x="2603381" y="0"/>
                    <a:pt x="2656248" y="52867"/>
                    <a:pt x="2656248" y="118082"/>
                  </a:cubicBezTo>
                  <a:lnTo>
                    <a:pt x="2656248" y="590398"/>
                  </a:lnTo>
                  <a:cubicBezTo>
                    <a:pt x="2656248" y="655613"/>
                    <a:pt x="2603381" y="708480"/>
                    <a:pt x="2538166" y="708480"/>
                  </a:cubicBezTo>
                  <a:lnTo>
                    <a:pt x="118082" y="708480"/>
                  </a:lnTo>
                  <a:cubicBezTo>
                    <a:pt x="52867" y="708480"/>
                    <a:pt x="0" y="655613"/>
                    <a:pt x="0" y="590398"/>
                  </a:cubicBezTo>
                  <a:lnTo>
                    <a:pt x="0" y="118082"/>
                  </a:lnTo>
                  <a:close/>
                </a:path>
              </a:pathLst>
            </a:custGeom>
            <a:solidFill>
              <a:srgbClr val="0B928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23381" tIns="108000" rIns="323381" bIns="34585" numCol="1" spcCol="1270" anchor="ctr" anchorCtr="0">
              <a:noAutofit/>
            </a:bodyPr>
            <a:lstStyle/>
            <a:p>
              <a:pPr marL="0" lvl="0" indent="0" algn="l" defTabSz="1066800" eaLnBrk="0">
                <a:lnSpc>
                  <a:spcPct val="80000"/>
                </a:lnSpc>
                <a:spcBef>
                  <a:spcPct val="0"/>
                </a:spcBef>
                <a:spcAft>
                  <a:spcPts val="0"/>
                </a:spcAft>
                <a:buNone/>
              </a:pPr>
              <a:r>
                <a:rPr lang="zh-CN" altLang="en-US" sz="2400" kern="1200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太阳系小天体</a:t>
              </a:r>
              <a:endParaRPr lang="zh-CN" altLang="en-US" sz="2400" kern="12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2490354" y="572587"/>
            <a:ext cx="3061853" cy="2254261"/>
            <a:chOff x="2490354" y="572587"/>
            <a:chExt cx="3061853" cy="2254261"/>
          </a:xfrm>
        </p:grpSpPr>
        <p:sp>
          <p:nvSpPr>
            <p:cNvPr id="3" name="文本框 5"/>
            <p:cNvSpPr txBox="1"/>
            <p:nvPr/>
          </p:nvSpPr>
          <p:spPr>
            <a:xfrm>
              <a:off x="2490354" y="1820803"/>
              <a:ext cx="615553" cy="1006045"/>
            </a:xfrm>
            <a:prstGeom prst="rect">
              <a:avLst/>
            </a:prstGeom>
            <a:noFill/>
          </p:spPr>
          <p:txBody>
            <a:bodyPr vert="eaVert" wrap="non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spc="3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水 星</a:t>
              </a:r>
              <a:endParaRPr lang="zh-CN" altLang="en-US" sz="2800" spc="3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4" name="文本框 6"/>
            <p:cNvSpPr txBox="1"/>
            <p:nvPr/>
          </p:nvSpPr>
          <p:spPr>
            <a:xfrm>
              <a:off x="3271903" y="1820803"/>
              <a:ext cx="615553" cy="1006045"/>
            </a:xfrm>
            <a:prstGeom prst="rect">
              <a:avLst/>
            </a:prstGeom>
            <a:noFill/>
          </p:spPr>
          <p:txBody>
            <a:bodyPr vert="eaVert" wrap="non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spc="3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金 星</a:t>
              </a:r>
              <a:endParaRPr lang="zh-CN" altLang="en-US" sz="2800" spc="3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" name="文本框 7"/>
            <p:cNvSpPr txBox="1"/>
            <p:nvPr/>
          </p:nvSpPr>
          <p:spPr>
            <a:xfrm>
              <a:off x="4223649" y="1820803"/>
              <a:ext cx="615553" cy="1006045"/>
            </a:xfrm>
            <a:prstGeom prst="rect">
              <a:avLst/>
            </a:prstGeom>
            <a:noFill/>
          </p:spPr>
          <p:txBody>
            <a:bodyPr vert="eaVert" wrap="non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spc="3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地 球</a:t>
              </a:r>
              <a:endParaRPr lang="zh-CN" altLang="en-US" sz="2800" spc="3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6" name="文本框 8"/>
            <p:cNvSpPr txBox="1"/>
            <p:nvPr/>
          </p:nvSpPr>
          <p:spPr>
            <a:xfrm>
              <a:off x="4936654" y="1820803"/>
              <a:ext cx="615553" cy="1006045"/>
            </a:xfrm>
            <a:prstGeom prst="rect">
              <a:avLst/>
            </a:prstGeom>
            <a:noFill/>
          </p:spPr>
          <p:txBody>
            <a:bodyPr vert="eaVert" wrap="non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spc="3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火 星</a:t>
              </a:r>
              <a:endParaRPr lang="zh-CN" altLang="en-US" sz="2800" spc="3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7" name="左大括号 6"/>
            <p:cNvSpPr/>
            <p:nvPr/>
          </p:nvSpPr>
          <p:spPr>
            <a:xfrm rot="16200000" flipH="1">
              <a:off x="3925409" y="131242"/>
              <a:ext cx="261092" cy="2553074"/>
            </a:xfrm>
            <a:prstGeom prst="leftBrace">
              <a:avLst>
                <a:gd name="adj1" fmla="val 32046"/>
                <a:gd name="adj2" fmla="val 50000"/>
              </a:avLst>
            </a:prstGeom>
            <a:ln w="19050">
              <a:solidFill>
                <a:srgbClr val="13E2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131308" y="572587"/>
              <a:ext cx="1849291" cy="578882"/>
            </a:xfrm>
            <a:prstGeom prst="round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类地行星</a:t>
              </a:r>
              <a:endParaRPr lang="zh-CN" altLang="en-US" sz="28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186695" y="572587"/>
            <a:ext cx="3225887" cy="2303955"/>
            <a:chOff x="6186695" y="572587"/>
            <a:chExt cx="3225887" cy="2303955"/>
          </a:xfrm>
        </p:grpSpPr>
        <p:sp>
          <p:nvSpPr>
            <p:cNvPr id="8" name="左大括号 7"/>
            <p:cNvSpPr/>
            <p:nvPr/>
          </p:nvSpPr>
          <p:spPr>
            <a:xfrm rot="16200000" flipH="1">
              <a:off x="7669094" y="-205166"/>
              <a:ext cx="261090" cy="3225887"/>
            </a:xfrm>
            <a:prstGeom prst="leftBrace">
              <a:avLst>
                <a:gd name="adj1" fmla="val 35695"/>
                <a:gd name="adj2" fmla="val 50000"/>
              </a:avLst>
            </a:prstGeom>
            <a:ln w="19050">
              <a:solidFill>
                <a:srgbClr val="13E2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921755" y="572587"/>
              <a:ext cx="1849291" cy="578882"/>
            </a:xfrm>
            <a:prstGeom prst="round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巨行星</a:t>
              </a:r>
              <a:endParaRPr lang="zh-CN" altLang="en-US" sz="28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3" name="文本框 8"/>
            <p:cNvSpPr txBox="1"/>
            <p:nvPr/>
          </p:nvSpPr>
          <p:spPr>
            <a:xfrm>
              <a:off x="6186695" y="1820803"/>
              <a:ext cx="615553" cy="1006045"/>
            </a:xfrm>
            <a:prstGeom prst="rect">
              <a:avLst/>
            </a:prstGeom>
            <a:noFill/>
          </p:spPr>
          <p:txBody>
            <a:bodyPr vert="eaVert" wrap="non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spc="3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木 星</a:t>
              </a:r>
              <a:endParaRPr lang="zh-CN" altLang="en-US" sz="2800" spc="3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4" name="文本框 8"/>
            <p:cNvSpPr txBox="1"/>
            <p:nvPr/>
          </p:nvSpPr>
          <p:spPr>
            <a:xfrm>
              <a:off x="8511765" y="1771111"/>
              <a:ext cx="615553" cy="1105431"/>
            </a:xfrm>
            <a:prstGeom prst="rect">
              <a:avLst/>
            </a:prstGeom>
            <a:noFill/>
          </p:spPr>
          <p:txBody>
            <a:bodyPr vert="eaVert" wrap="squar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spc="3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土 星</a:t>
              </a:r>
              <a:endParaRPr lang="zh-CN" altLang="en-US" sz="2800" spc="3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0006720" y="572587"/>
            <a:ext cx="1849291" cy="2303955"/>
            <a:chOff x="10006720" y="572587"/>
            <a:chExt cx="1849291" cy="2303955"/>
          </a:xfrm>
        </p:grpSpPr>
        <p:sp>
          <p:nvSpPr>
            <p:cNvPr id="9" name="左大括号 8"/>
            <p:cNvSpPr/>
            <p:nvPr/>
          </p:nvSpPr>
          <p:spPr>
            <a:xfrm rot="16200000" flipH="1">
              <a:off x="10805874" y="741395"/>
              <a:ext cx="261093" cy="1332763"/>
            </a:xfrm>
            <a:prstGeom prst="leftBrace">
              <a:avLst>
                <a:gd name="adj1" fmla="val 28398"/>
                <a:gd name="adj2" fmla="val 50000"/>
              </a:avLst>
            </a:prstGeom>
            <a:ln w="19050">
              <a:solidFill>
                <a:srgbClr val="13E2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006720" y="572587"/>
              <a:ext cx="1849291" cy="578882"/>
            </a:xfrm>
            <a:prstGeom prst="round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远日行星</a:t>
              </a:r>
              <a:endParaRPr lang="zh-CN" altLang="en-US" sz="28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5" name="文本框 8"/>
            <p:cNvSpPr txBox="1"/>
            <p:nvPr/>
          </p:nvSpPr>
          <p:spPr>
            <a:xfrm>
              <a:off x="10221282" y="1706991"/>
              <a:ext cx="615553" cy="1169551"/>
            </a:xfrm>
            <a:prstGeom prst="rect">
              <a:avLst/>
            </a:prstGeom>
            <a:noFill/>
          </p:spPr>
          <p:txBody>
            <a:bodyPr vert="eaVert" wrap="non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天王星</a:t>
              </a:r>
              <a:endParaRPr lang="zh-CN" altLang="en-US" sz="28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6" name="文本框 8"/>
            <p:cNvSpPr txBox="1"/>
            <p:nvPr/>
          </p:nvSpPr>
          <p:spPr>
            <a:xfrm>
              <a:off x="11221782" y="1706991"/>
              <a:ext cx="615553" cy="1169551"/>
            </a:xfrm>
            <a:prstGeom prst="rect">
              <a:avLst/>
            </a:prstGeom>
            <a:noFill/>
          </p:spPr>
          <p:txBody>
            <a:bodyPr vert="eaVert" wrap="non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rgbClr val="65F8FF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海王星</a:t>
              </a:r>
              <a:endParaRPr lang="zh-CN" altLang="en-US" sz="28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433829" y="5275763"/>
            <a:ext cx="7679683" cy="1009650"/>
            <a:chOff x="3271904" y="5217917"/>
            <a:chExt cx="7679683" cy="1009650"/>
          </a:xfrm>
        </p:grpSpPr>
        <p:sp>
          <p:nvSpPr>
            <p:cNvPr id="22" name="矩形 21"/>
            <p:cNvSpPr/>
            <p:nvPr/>
          </p:nvSpPr>
          <p:spPr>
            <a:xfrm>
              <a:off x="3517429" y="5288379"/>
              <a:ext cx="7434158" cy="584777"/>
            </a:xfrm>
            <a:prstGeom prst="rect">
              <a:avLst/>
            </a:prstGeom>
            <a:noFill/>
            <a:ln>
              <a:solidFill>
                <a:srgbClr val="13E2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3271904" y="5564586"/>
              <a:ext cx="7377048" cy="584777"/>
            </a:xfrm>
            <a:prstGeom prst="rect">
              <a:avLst/>
            </a:prstGeom>
            <a:noFill/>
            <a:ln>
              <a:solidFill>
                <a:srgbClr val="13E2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3867895" y="5288379"/>
              <a:ext cx="2516443" cy="0"/>
            </a:xfrm>
            <a:prstGeom prst="line">
              <a:avLst/>
            </a:prstGeom>
            <a:ln w="38100">
              <a:solidFill>
                <a:srgbClr val="13E2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7512824" y="6151367"/>
              <a:ext cx="2516443" cy="0"/>
            </a:xfrm>
            <a:prstGeom prst="line">
              <a:avLst/>
            </a:prstGeom>
            <a:ln w="38100">
              <a:solidFill>
                <a:srgbClr val="13E2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8401050" y="6227567"/>
              <a:ext cx="105671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4568741" y="5217917"/>
              <a:ext cx="105671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/>
            <p:cNvSpPr/>
            <p:nvPr/>
          </p:nvSpPr>
          <p:spPr>
            <a:xfrm>
              <a:off x="3402675" y="5429784"/>
              <a:ext cx="7434159" cy="584777"/>
            </a:xfrm>
            <a:prstGeom prst="rect">
              <a:avLst/>
            </a:prstGeom>
            <a:solidFill>
              <a:srgbClr val="0B9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0" name="矩形: 圆角 19"/>
            <p:cNvSpPr/>
            <p:nvPr/>
          </p:nvSpPr>
          <p:spPr>
            <a:xfrm>
              <a:off x="3579557" y="5491341"/>
              <a:ext cx="7069394" cy="523220"/>
            </a:xfrm>
            <a:prstGeom prst="roundRect">
              <a:avLst>
                <a:gd name="adj" fmla="val 0"/>
              </a:avLst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800" spc="3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运动特征：同向性  共面性  近圆性</a:t>
              </a:r>
              <a:endParaRPr lang="zh-CN" altLang="en-US" sz="2800" spc="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610022" y="275830"/>
            <a:ext cx="553998" cy="286232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注意：存在小行星带</a:t>
            </a: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32" name="梯形 1"/>
          <p:cNvSpPr/>
          <p:nvPr/>
        </p:nvSpPr>
        <p:spPr>
          <a:xfrm>
            <a:off x="0" y="2243730"/>
            <a:ext cx="552260" cy="3415554"/>
          </a:xfrm>
          <a:custGeom>
            <a:avLst/>
            <a:gdLst/>
            <a:ahLst/>
            <a:cxnLst/>
            <a:rect l="0" t="0" r="0" b="0"/>
            <a:pathLst>
              <a:path w="603061" h="3415554">
                <a:moveTo>
                  <a:pt x="0" y="0"/>
                </a:moveTo>
                <a:lnTo>
                  <a:pt x="330373" y="82593"/>
                </a:lnTo>
                <a:cubicBezTo>
                  <a:pt x="490713" y="122678"/>
                  <a:pt x="603060" y="266570"/>
                  <a:pt x="603060" y="431844"/>
                </a:cubicBezTo>
                <a:lnTo>
                  <a:pt x="603060" y="2983708"/>
                </a:lnTo>
                <a:cubicBezTo>
                  <a:pt x="603060" y="3148983"/>
                  <a:pt x="490713" y="3292875"/>
                  <a:pt x="330373" y="3332960"/>
                </a:cubicBezTo>
                <a:lnTo>
                  <a:pt x="0" y="3415553"/>
                </a:lnTo>
              </a:path>
            </a:pathLst>
          </a:custGeom>
          <a:solidFill>
            <a:srgbClr val="0B9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-13151" y="2999176"/>
            <a:ext cx="615553" cy="190466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太阳系</a:t>
            </a:r>
            <a:endParaRPr lang="zh-CN" altLang="en-US" sz="2800" dirty="0"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10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5" dur="100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441541" y="305068"/>
            <a:ext cx="3308919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0" dirty="0">
                <a:solidFill>
                  <a:srgbClr val="13E2E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3</a:t>
            </a:r>
            <a:endParaRPr lang="zh-CN" altLang="en-US" sz="40000" dirty="0">
              <a:solidFill>
                <a:srgbClr val="13E2E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302128" y="2967335"/>
            <a:ext cx="6423022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5400" b="1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特殊行星：地球</a:t>
            </a:r>
            <a:endParaRPr lang="zh-CN" altLang="en-US" sz="5400" b="1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2" r="3454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613" y="-12700"/>
            <a:ext cx="6858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38456" y="2483630"/>
            <a:ext cx="4462833" cy="2249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400" kern="1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Arial" panose="020B0604020202020204" pitchFamily="34" charset="0"/>
              </a:rPr>
              <a:t>地球是太阳系中一颗特殊的</a:t>
            </a:r>
            <a:r>
              <a:rPr lang="zh-CN" altLang="en-US" sz="2400" kern="1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Arial" panose="020B0604020202020204" pitchFamily="34" charset="0"/>
              </a:rPr>
              <a:t>行</a:t>
            </a:r>
            <a:r>
              <a:rPr lang="zh-CN" altLang="zh-CN" sz="2400" kern="1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Arial" panose="020B0604020202020204" pitchFamily="34" charset="0"/>
              </a:rPr>
              <a:t>星根据人类目前所掌握的宇宙信息地球是</a:t>
            </a:r>
            <a:r>
              <a:rPr lang="zh-CN" altLang="en-US" sz="2400" kern="1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Arial" panose="020B0604020202020204" pitchFamily="34" charset="0"/>
              </a:rPr>
              <a:t>八</a:t>
            </a:r>
            <a:r>
              <a:rPr lang="zh-CN" altLang="zh-CN" sz="2400" kern="1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Arial" panose="020B0604020202020204" pitchFamily="34" charset="0"/>
              </a:rPr>
              <a:t>颗行星中</a:t>
            </a:r>
            <a:r>
              <a:rPr lang="zh-CN" altLang="zh-CN" sz="2400" kern="100" dirty="0">
                <a:solidFill>
                  <a:srgbClr val="FFC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Arial" panose="020B0604020202020204" pitchFamily="34" charset="0"/>
              </a:rPr>
              <a:t>唯一存在高级智慧生命的星球</a:t>
            </a:r>
            <a:endParaRPr lang="zh-CN" altLang="en-US" sz="2400" dirty="0">
              <a:solidFill>
                <a:srgbClr val="FFC000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14" name="任意多边形: 形状 13"/>
          <p:cNvSpPr/>
          <p:nvPr/>
        </p:nvSpPr>
        <p:spPr>
          <a:xfrm>
            <a:off x="3211113" y="2005300"/>
            <a:ext cx="2057157" cy="342900"/>
          </a:xfrm>
          <a:custGeom>
            <a:avLst/>
            <a:gdLst>
              <a:gd name="connsiteX0" fmla="*/ 2743200 w 2743200"/>
              <a:gd name="connsiteY0" fmla="*/ 0 h 342900"/>
              <a:gd name="connsiteX1" fmla="*/ 2428875 w 2743200"/>
              <a:gd name="connsiteY1" fmla="*/ 342900 h 342900"/>
              <a:gd name="connsiteX2" fmla="*/ 0 w 2743200"/>
              <a:gd name="connsiteY2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3200" h="342900">
                <a:moveTo>
                  <a:pt x="2743200" y="0"/>
                </a:moveTo>
                <a:lnTo>
                  <a:pt x="2428875" y="342900"/>
                </a:lnTo>
                <a:lnTo>
                  <a:pt x="0" y="342900"/>
                </a:lnTo>
              </a:path>
            </a:pathLst>
          </a:custGeom>
          <a:noFill/>
          <a:ln w="12700">
            <a:solidFill>
              <a:srgbClr val="3DEFEF"/>
            </a:solidFill>
          </a:ln>
          <a:effectLst>
            <a:glow rad="44450">
              <a:schemeClr val="accent1">
                <a:satMod val="175000"/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/>
        </p:nvSpPr>
        <p:spPr>
          <a:xfrm>
            <a:off x="784013" y="4964327"/>
            <a:ext cx="2109599" cy="352425"/>
          </a:xfrm>
          <a:custGeom>
            <a:avLst/>
            <a:gdLst>
              <a:gd name="connsiteX0" fmla="*/ 0 w 2752725"/>
              <a:gd name="connsiteY0" fmla="*/ 352425 h 352425"/>
              <a:gd name="connsiteX1" fmla="*/ 342900 w 2752725"/>
              <a:gd name="connsiteY1" fmla="*/ 9525 h 352425"/>
              <a:gd name="connsiteX2" fmla="*/ 2752725 w 2752725"/>
              <a:gd name="connsiteY2" fmla="*/ 0 h 35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52725" h="352425">
                <a:moveTo>
                  <a:pt x="0" y="352425"/>
                </a:moveTo>
                <a:lnTo>
                  <a:pt x="342900" y="9525"/>
                </a:lnTo>
                <a:lnTo>
                  <a:pt x="2752725" y="0"/>
                </a:lnTo>
              </a:path>
            </a:pathLst>
          </a:custGeom>
          <a:noFill/>
          <a:ln w="12700">
            <a:solidFill>
              <a:srgbClr val="3DEFEF"/>
            </a:solidFill>
          </a:ln>
          <a:effectLst>
            <a:glow rad="44450">
              <a:schemeClr val="accent1">
                <a:satMod val="175000"/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剪去对角 15"/>
          <p:cNvSpPr/>
          <p:nvPr/>
        </p:nvSpPr>
        <p:spPr>
          <a:xfrm>
            <a:off x="813056" y="2430749"/>
            <a:ext cx="4516714" cy="2450977"/>
          </a:xfrm>
          <a:prstGeom prst="snip2DiagRect">
            <a:avLst>
              <a:gd name="adj1" fmla="val 0"/>
              <a:gd name="adj2" fmla="val 8992"/>
            </a:avLst>
          </a:prstGeom>
          <a:noFill/>
          <a:ln w="12700">
            <a:solidFill>
              <a:srgbClr val="3DEFEF"/>
            </a:solidFill>
          </a:ln>
          <a:effectLst>
            <a:glow rad="44450">
              <a:schemeClr val="accent1">
                <a:satMod val="175000"/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494782" y="5295320"/>
            <a:ext cx="360000" cy="360000"/>
            <a:chOff x="2924175" y="904875"/>
            <a:chExt cx="360000" cy="360000"/>
          </a:xfrm>
        </p:grpSpPr>
        <p:sp>
          <p:nvSpPr>
            <p:cNvPr id="12" name="椭圆 11"/>
            <p:cNvSpPr/>
            <p:nvPr/>
          </p:nvSpPr>
          <p:spPr>
            <a:xfrm>
              <a:off x="2924175" y="904875"/>
              <a:ext cx="360000" cy="360000"/>
            </a:xfrm>
            <a:prstGeom prst="ellipse">
              <a:avLst/>
            </a:prstGeom>
            <a:noFill/>
            <a:ln w="19050">
              <a:solidFill>
                <a:srgbClr val="3DEF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32175" y="1012875"/>
              <a:ext cx="144000" cy="144000"/>
            </a:xfrm>
            <a:prstGeom prst="ellipse">
              <a:avLst/>
            </a:prstGeom>
            <a:solidFill>
              <a:srgbClr val="3DEFEF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167889" y="1665575"/>
            <a:ext cx="360000" cy="360000"/>
            <a:chOff x="2924175" y="904875"/>
            <a:chExt cx="360000" cy="360000"/>
          </a:xfrm>
        </p:grpSpPr>
        <p:sp>
          <p:nvSpPr>
            <p:cNvPr id="2" name="椭圆 1"/>
            <p:cNvSpPr/>
            <p:nvPr/>
          </p:nvSpPr>
          <p:spPr>
            <a:xfrm>
              <a:off x="2924175" y="904875"/>
              <a:ext cx="360000" cy="360000"/>
            </a:xfrm>
            <a:prstGeom prst="ellipse">
              <a:avLst/>
            </a:prstGeom>
            <a:noFill/>
            <a:ln w="19050">
              <a:solidFill>
                <a:srgbClr val="3DEF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032175" y="1012875"/>
              <a:ext cx="144000" cy="144000"/>
            </a:xfrm>
            <a:prstGeom prst="ellipse">
              <a:avLst/>
            </a:prstGeom>
            <a:solidFill>
              <a:srgbClr val="3DEFEF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Freeform 6741"/>
          <p:cNvSpPr>
            <a:spLocks noEditPoints="1"/>
          </p:cNvSpPr>
          <p:nvPr/>
        </p:nvSpPr>
        <p:spPr bwMode="auto">
          <a:xfrm rot="15300000">
            <a:off x="8251879" y="2701162"/>
            <a:ext cx="1696010" cy="1589023"/>
          </a:xfrm>
          <a:custGeom>
            <a:avLst/>
            <a:gdLst>
              <a:gd name="T0" fmla="*/ 42 w 1699"/>
              <a:gd name="T1" fmla="*/ 1039 h 1592"/>
              <a:gd name="T2" fmla="*/ 340 w 1699"/>
              <a:gd name="T3" fmla="*/ 462 h 1592"/>
              <a:gd name="T4" fmla="*/ 843 w 1699"/>
              <a:gd name="T5" fmla="*/ 194 h 1592"/>
              <a:gd name="T6" fmla="*/ 1302 w 1699"/>
              <a:gd name="T7" fmla="*/ 337 h 1592"/>
              <a:gd name="T8" fmla="*/ 1538 w 1699"/>
              <a:gd name="T9" fmla="*/ 646 h 1592"/>
              <a:gd name="T10" fmla="*/ 1588 w 1699"/>
              <a:gd name="T11" fmla="*/ 925 h 1592"/>
              <a:gd name="T12" fmla="*/ 1549 w 1699"/>
              <a:gd name="T13" fmla="*/ 1194 h 1592"/>
              <a:gd name="T14" fmla="*/ 1456 w 1699"/>
              <a:gd name="T15" fmla="*/ 1402 h 1592"/>
              <a:gd name="T16" fmla="*/ 1615 w 1699"/>
              <a:gd name="T17" fmla="*/ 1091 h 1592"/>
              <a:gd name="T18" fmla="*/ 1543 w 1699"/>
              <a:gd name="T19" fmla="*/ 1312 h 1592"/>
              <a:gd name="T20" fmla="*/ 1433 w 1699"/>
              <a:gd name="T21" fmla="*/ 1491 h 1592"/>
              <a:gd name="T22" fmla="*/ 1646 w 1699"/>
              <a:gd name="T23" fmla="*/ 1167 h 1592"/>
              <a:gd name="T24" fmla="*/ 1689 w 1699"/>
              <a:gd name="T25" fmla="*/ 985 h 1592"/>
              <a:gd name="T26" fmla="*/ 1677 w 1699"/>
              <a:gd name="T27" fmla="*/ 750 h 1592"/>
              <a:gd name="T28" fmla="*/ 1679 w 1699"/>
              <a:gd name="T29" fmla="*/ 860 h 1592"/>
              <a:gd name="T30" fmla="*/ 1535 w 1699"/>
              <a:gd name="T31" fmla="*/ 459 h 1592"/>
              <a:gd name="T32" fmla="*/ 1426 w 1699"/>
              <a:gd name="T33" fmla="*/ 313 h 1592"/>
              <a:gd name="T34" fmla="*/ 1360 w 1699"/>
              <a:gd name="T35" fmla="*/ 264 h 1592"/>
              <a:gd name="T36" fmla="*/ 1143 w 1699"/>
              <a:gd name="T37" fmla="*/ 131 h 1592"/>
              <a:gd name="T38" fmla="*/ 1262 w 1699"/>
              <a:gd name="T39" fmla="*/ 172 h 1592"/>
              <a:gd name="T40" fmla="*/ 999 w 1699"/>
              <a:gd name="T41" fmla="*/ 109 h 1592"/>
              <a:gd name="T42" fmla="*/ 849 w 1699"/>
              <a:gd name="T43" fmla="*/ 81 h 1592"/>
              <a:gd name="T44" fmla="*/ 1254 w 1699"/>
              <a:gd name="T45" fmla="*/ 152 h 1592"/>
              <a:gd name="T46" fmla="*/ 1464 w 1699"/>
              <a:gd name="T47" fmla="*/ 294 h 1592"/>
              <a:gd name="T48" fmla="*/ 890 w 1699"/>
              <a:gd name="T49" fmla="*/ 45 h 1592"/>
              <a:gd name="T50" fmla="*/ 875 w 1699"/>
              <a:gd name="T51" fmla="*/ 16 h 1592"/>
              <a:gd name="T52" fmla="*/ 1641 w 1699"/>
              <a:gd name="T53" fmla="*/ 669 h 1592"/>
              <a:gd name="T54" fmla="*/ 856 w 1699"/>
              <a:gd name="T55" fmla="*/ 20 h 1592"/>
              <a:gd name="T56" fmla="*/ 160 w 1699"/>
              <a:gd name="T57" fmla="*/ 407 h 1592"/>
              <a:gd name="T58" fmla="*/ 282 w 1699"/>
              <a:gd name="T59" fmla="*/ 273 h 1592"/>
              <a:gd name="T60" fmla="*/ 105 w 1699"/>
              <a:gd name="T61" fmla="*/ 531 h 1592"/>
              <a:gd name="T62" fmla="*/ 361 w 1699"/>
              <a:gd name="T63" fmla="*/ 220 h 1592"/>
              <a:gd name="T64" fmla="*/ 1488 w 1699"/>
              <a:gd name="T65" fmla="*/ 324 h 1592"/>
              <a:gd name="T66" fmla="*/ 347 w 1699"/>
              <a:gd name="T67" fmla="*/ 249 h 1592"/>
              <a:gd name="T68" fmla="*/ 491 w 1699"/>
              <a:gd name="T69" fmla="*/ 156 h 1592"/>
              <a:gd name="T70" fmla="*/ 266 w 1699"/>
              <a:gd name="T71" fmla="*/ 336 h 1592"/>
              <a:gd name="T72" fmla="*/ 444 w 1699"/>
              <a:gd name="T73" fmla="*/ 197 h 1592"/>
              <a:gd name="T74" fmla="*/ 703 w 1699"/>
              <a:gd name="T75" fmla="*/ 96 h 1592"/>
              <a:gd name="T76" fmla="*/ 328 w 1699"/>
              <a:gd name="T77" fmla="*/ 295 h 1592"/>
              <a:gd name="T78" fmla="*/ 759 w 1699"/>
              <a:gd name="T79" fmla="*/ 99 h 1592"/>
              <a:gd name="T80" fmla="*/ 515 w 1699"/>
              <a:gd name="T81" fmla="*/ 179 h 1592"/>
              <a:gd name="T82" fmla="*/ 1681 w 1699"/>
              <a:gd name="T83" fmla="*/ 790 h 1592"/>
              <a:gd name="T84" fmla="*/ 812 w 1699"/>
              <a:gd name="T85" fmla="*/ 103 h 1592"/>
              <a:gd name="T86" fmla="*/ 161 w 1699"/>
              <a:gd name="T87" fmla="*/ 545 h 1592"/>
              <a:gd name="T88" fmla="*/ 1449 w 1699"/>
              <a:gd name="T89" fmla="*/ 346 h 1592"/>
              <a:gd name="T90" fmla="*/ 293 w 1699"/>
              <a:gd name="T91" fmla="*/ 362 h 1592"/>
              <a:gd name="T92" fmla="*/ 1417 w 1699"/>
              <a:gd name="T93" fmla="*/ 1503 h 1592"/>
              <a:gd name="T94" fmla="*/ 1468 w 1699"/>
              <a:gd name="T95" fmla="*/ 435 h 1592"/>
              <a:gd name="T96" fmla="*/ 1465 w 1699"/>
              <a:gd name="T97" fmla="*/ 409 h 1592"/>
              <a:gd name="T98" fmla="*/ 1013 w 1699"/>
              <a:gd name="T99" fmla="*/ 154 h 1592"/>
              <a:gd name="T100" fmla="*/ 951 w 1699"/>
              <a:gd name="T101" fmla="*/ 140 h 1592"/>
              <a:gd name="T102" fmla="*/ 883 w 1699"/>
              <a:gd name="T103" fmla="*/ 138 h 1592"/>
              <a:gd name="T104" fmla="*/ 1548 w 1699"/>
              <a:gd name="T105" fmla="*/ 551 h 1592"/>
              <a:gd name="T106" fmla="*/ 1459 w 1699"/>
              <a:gd name="T107" fmla="*/ 426 h 1592"/>
              <a:gd name="T108" fmla="*/ 1603 w 1699"/>
              <a:gd name="T109" fmla="*/ 699 h 1592"/>
              <a:gd name="T110" fmla="*/ 1601 w 1699"/>
              <a:gd name="T111" fmla="*/ 1113 h 1592"/>
              <a:gd name="T112" fmla="*/ 1489 w 1699"/>
              <a:gd name="T113" fmla="*/ 1353 h 1592"/>
              <a:gd name="T114" fmla="*/ 1603 w 1699"/>
              <a:gd name="T115" fmla="*/ 773 h 1592"/>
              <a:gd name="T116" fmla="*/ 1536 w 1699"/>
              <a:gd name="T117" fmla="*/ 608 h 1592"/>
              <a:gd name="T118" fmla="*/ 1221 w 1699"/>
              <a:gd name="T119" fmla="*/ 270 h 1592"/>
              <a:gd name="T120" fmla="*/ 997 w 1699"/>
              <a:gd name="T121" fmla="*/ 193 h 1592"/>
              <a:gd name="T122" fmla="*/ 855 w 1699"/>
              <a:gd name="T123" fmla="*/ 189 h 1592"/>
              <a:gd name="T124" fmla="*/ 1578 w 1699"/>
              <a:gd name="T125" fmla="*/ 893 h 1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699" h="1592">
                <a:moveTo>
                  <a:pt x="715" y="13"/>
                </a:moveTo>
                <a:cubicBezTo>
                  <a:pt x="703" y="15"/>
                  <a:pt x="685" y="19"/>
                  <a:pt x="668" y="23"/>
                </a:cubicBezTo>
                <a:cubicBezTo>
                  <a:pt x="650" y="27"/>
                  <a:pt x="634" y="31"/>
                  <a:pt x="626" y="32"/>
                </a:cubicBezTo>
                <a:cubicBezTo>
                  <a:pt x="626" y="33"/>
                  <a:pt x="620" y="35"/>
                  <a:pt x="613" y="37"/>
                </a:cubicBezTo>
                <a:cubicBezTo>
                  <a:pt x="607" y="39"/>
                  <a:pt x="600" y="41"/>
                  <a:pt x="598" y="40"/>
                </a:cubicBezTo>
                <a:cubicBezTo>
                  <a:pt x="588" y="43"/>
                  <a:pt x="592" y="43"/>
                  <a:pt x="584" y="45"/>
                </a:cubicBezTo>
                <a:cubicBezTo>
                  <a:pt x="582" y="47"/>
                  <a:pt x="579" y="49"/>
                  <a:pt x="574" y="51"/>
                </a:cubicBezTo>
                <a:cubicBezTo>
                  <a:pt x="570" y="54"/>
                  <a:pt x="562" y="57"/>
                  <a:pt x="549" y="62"/>
                </a:cubicBezTo>
                <a:cubicBezTo>
                  <a:pt x="544" y="62"/>
                  <a:pt x="556" y="58"/>
                  <a:pt x="536" y="64"/>
                </a:cubicBezTo>
                <a:cubicBezTo>
                  <a:pt x="549" y="57"/>
                  <a:pt x="569" y="49"/>
                  <a:pt x="589" y="42"/>
                </a:cubicBezTo>
                <a:cubicBezTo>
                  <a:pt x="609" y="35"/>
                  <a:pt x="627" y="30"/>
                  <a:pt x="637" y="28"/>
                </a:cubicBezTo>
                <a:cubicBezTo>
                  <a:pt x="642" y="26"/>
                  <a:pt x="653" y="22"/>
                  <a:pt x="664" y="19"/>
                </a:cubicBezTo>
                <a:cubicBezTo>
                  <a:pt x="663" y="18"/>
                  <a:pt x="652" y="21"/>
                  <a:pt x="651" y="20"/>
                </a:cubicBezTo>
                <a:cubicBezTo>
                  <a:pt x="642" y="22"/>
                  <a:pt x="634" y="25"/>
                  <a:pt x="626" y="27"/>
                </a:cubicBezTo>
                <a:cubicBezTo>
                  <a:pt x="625" y="29"/>
                  <a:pt x="618" y="32"/>
                  <a:pt x="608" y="35"/>
                </a:cubicBezTo>
                <a:cubicBezTo>
                  <a:pt x="598" y="38"/>
                  <a:pt x="585" y="41"/>
                  <a:pt x="575" y="46"/>
                </a:cubicBezTo>
                <a:cubicBezTo>
                  <a:pt x="565" y="49"/>
                  <a:pt x="579" y="42"/>
                  <a:pt x="569" y="46"/>
                </a:cubicBezTo>
                <a:cubicBezTo>
                  <a:pt x="567" y="47"/>
                  <a:pt x="559" y="50"/>
                  <a:pt x="551" y="54"/>
                </a:cubicBezTo>
                <a:cubicBezTo>
                  <a:pt x="542" y="57"/>
                  <a:pt x="533" y="60"/>
                  <a:pt x="528" y="62"/>
                </a:cubicBezTo>
                <a:cubicBezTo>
                  <a:pt x="529" y="63"/>
                  <a:pt x="531" y="63"/>
                  <a:pt x="527" y="65"/>
                </a:cubicBezTo>
                <a:cubicBezTo>
                  <a:pt x="516" y="68"/>
                  <a:pt x="508" y="74"/>
                  <a:pt x="493" y="80"/>
                </a:cubicBezTo>
                <a:cubicBezTo>
                  <a:pt x="490" y="80"/>
                  <a:pt x="489" y="79"/>
                  <a:pt x="474" y="87"/>
                </a:cubicBezTo>
                <a:cubicBezTo>
                  <a:pt x="482" y="84"/>
                  <a:pt x="472" y="90"/>
                  <a:pt x="463" y="95"/>
                </a:cubicBezTo>
                <a:cubicBezTo>
                  <a:pt x="463" y="94"/>
                  <a:pt x="456" y="98"/>
                  <a:pt x="450" y="101"/>
                </a:cubicBezTo>
                <a:cubicBezTo>
                  <a:pt x="444" y="104"/>
                  <a:pt x="438" y="107"/>
                  <a:pt x="438" y="106"/>
                </a:cubicBezTo>
                <a:cubicBezTo>
                  <a:pt x="430" y="110"/>
                  <a:pt x="429" y="112"/>
                  <a:pt x="419" y="117"/>
                </a:cubicBezTo>
                <a:cubicBezTo>
                  <a:pt x="422" y="117"/>
                  <a:pt x="417" y="120"/>
                  <a:pt x="412" y="124"/>
                </a:cubicBezTo>
                <a:cubicBezTo>
                  <a:pt x="402" y="128"/>
                  <a:pt x="406" y="128"/>
                  <a:pt x="397" y="134"/>
                </a:cubicBezTo>
                <a:cubicBezTo>
                  <a:pt x="392" y="136"/>
                  <a:pt x="400" y="129"/>
                  <a:pt x="394" y="133"/>
                </a:cubicBezTo>
                <a:cubicBezTo>
                  <a:pt x="388" y="139"/>
                  <a:pt x="378" y="145"/>
                  <a:pt x="367" y="153"/>
                </a:cubicBezTo>
                <a:cubicBezTo>
                  <a:pt x="356" y="161"/>
                  <a:pt x="344" y="169"/>
                  <a:pt x="333" y="178"/>
                </a:cubicBezTo>
                <a:cubicBezTo>
                  <a:pt x="330" y="179"/>
                  <a:pt x="325" y="182"/>
                  <a:pt x="319" y="186"/>
                </a:cubicBezTo>
                <a:cubicBezTo>
                  <a:pt x="308" y="197"/>
                  <a:pt x="309" y="200"/>
                  <a:pt x="305" y="204"/>
                </a:cubicBezTo>
                <a:cubicBezTo>
                  <a:pt x="295" y="213"/>
                  <a:pt x="291" y="215"/>
                  <a:pt x="288" y="216"/>
                </a:cubicBezTo>
                <a:cubicBezTo>
                  <a:pt x="284" y="218"/>
                  <a:pt x="281" y="219"/>
                  <a:pt x="275" y="224"/>
                </a:cubicBezTo>
                <a:cubicBezTo>
                  <a:pt x="274" y="227"/>
                  <a:pt x="266" y="236"/>
                  <a:pt x="253" y="248"/>
                </a:cubicBezTo>
                <a:cubicBezTo>
                  <a:pt x="253" y="247"/>
                  <a:pt x="257" y="243"/>
                  <a:pt x="252" y="247"/>
                </a:cubicBezTo>
                <a:cubicBezTo>
                  <a:pt x="245" y="256"/>
                  <a:pt x="251" y="252"/>
                  <a:pt x="257" y="249"/>
                </a:cubicBezTo>
                <a:cubicBezTo>
                  <a:pt x="255" y="251"/>
                  <a:pt x="255" y="252"/>
                  <a:pt x="253" y="254"/>
                </a:cubicBezTo>
                <a:cubicBezTo>
                  <a:pt x="241" y="263"/>
                  <a:pt x="243" y="259"/>
                  <a:pt x="237" y="263"/>
                </a:cubicBezTo>
                <a:cubicBezTo>
                  <a:pt x="226" y="273"/>
                  <a:pt x="219" y="281"/>
                  <a:pt x="213" y="289"/>
                </a:cubicBezTo>
                <a:cubicBezTo>
                  <a:pt x="207" y="297"/>
                  <a:pt x="202" y="304"/>
                  <a:pt x="195" y="312"/>
                </a:cubicBezTo>
                <a:cubicBezTo>
                  <a:pt x="195" y="312"/>
                  <a:pt x="195" y="311"/>
                  <a:pt x="196" y="309"/>
                </a:cubicBezTo>
                <a:cubicBezTo>
                  <a:pt x="188" y="319"/>
                  <a:pt x="186" y="320"/>
                  <a:pt x="179" y="329"/>
                </a:cubicBezTo>
                <a:cubicBezTo>
                  <a:pt x="176" y="337"/>
                  <a:pt x="166" y="347"/>
                  <a:pt x="158" y="361"/>
                </a:cubicBezTo>
                <a:cubicBezTo>
                  <a:pt x="158" y="358"/>
                  <a:pt x="153" y="365"/>
                  <a:pt x="148" y="373"/>
                </a:cubicBezTo>
                <a:cubicBezTo>
                  <a:pt x="148" y="374"/>
                  <a:pt x="151" y="372"/>
                  <a:pt x="148" y="376"/>
                </a:cubicBezTo>
                <a:cubicBezTo>
                  <a:pt x="147" y="376"/>
                  <a:pt x="142" y="384"/>
                  <a:pt x="142" y="382"/>
                </a:cubicBezTo>
                <a:cubicBezTo>
                  <a:pt x="136" y="391"/>
                  <a:pt x="136" y="391"/>
                  <a:pt x="130" y="400"/>
                </a:cubicBezTo>
                <a:cubicBezTo>
                  <a:pt x="128" y="403"/>
                  <a:pt x="123" y="412"/>
                  <a:pt x="118" y="421"/>
                </a:cubicBezTo>
                <a:cubicBezTo>
                  <a:pt x="113" y="431"/>
                  <a:pt x="107" y="441"/>
                  <a:pt x="103" y="447"/>
                </a:cubicBezTo>
                <a:cubicBezTo>
                  <a:pt x="99" y="455"/>
                  <a:pt x="92" y="469"/>
                  <a:pt x="86" y="482"/>
                </a:cubicBezTo>
                <a:cubicBezTo>
                  <a:pt x="80" y="496"/>
                  <a:pt x="74" y="508"/>
                  <a:pt x="70" y="514"/>
                </a:cubicBezTo>
                <a:cubicBezTo>
                  <a:pt x="70" y="517"/>
                  <a:pt x="67" y="524"/>
                  <a:pt x="64" y="531"/>
                </a:cubicBezTo>
                <a:cubicBezTo>
                  <a:pt x="61" y="538"/>
                  <a:pt x="58" y="545"/>
                  <a:pt x="56" y="548"/>
                </a:cubicBezTo>
                <a:cubicBezTo>
                  <a:pt x="56" y="551"/>
                  <a:pt x="53" y="560"/>
                  <a:pt x="50" y="570"/>
                </a:cubicBezTo>
                <a:cubicBezTo>
                  <a:pt x="46" y="580"/>
                  <a:pt x="42" y="590"/>
                  <a:pt x="40" y="594"/>
                </a:cubicBezTo>
                <a:cubicBezTo>
                  <a:pt x="28" y="637"/>
                  <a:pt x="18" y="680"/>
                  <a:pt x="11" y="726"/>
                </a:cubicBezTo>
                <a:cubicBezTo>
                  <a:pt x="4" y="771"/>
                  <a:pt x="0" y="819"/>
                  <a:pt x="2" y="871"/>
                </a:cubicBezTo>
                <a:cubicBezTo>
                  <a:pt x="3" y="902"/>
                  <a:pt x="6" y="933"/>
                  <a:pt x="10" y="961"/>
                </a:cubicBezTo>
                <a:cubicBezTo>
                  <a:pt x="15" y="990"/>
                  <a:pt x="20" y="1016"/>
                  <a:pt x="27" y="1036"/>
                </a:cubicBezTo>
                <a:cubicBezTo>
                  <a:pt x="26" y="1034"/>
                  <a:pt x="22" y="1015"/>
                  <a:pt x="23" y="1012"/>
                </a:cubicBezTo>
                <a:cubicBezTo>
                  <a:pt x="29" y="1037"/>
                  <a:pt x="37" y="1053"/>
                  <a:pt x="44" y="1069"/>
                </a:cubicBezTo>
                <a:cubicBezTo>
                  <a:pt x="44" y="1066"/>
                  <a:pt x="41" y="1053"/>
                  <a:pt x="41" y="1051"/>
                </a:cubicBezTo>
                <a:cubicBezTo>
                  <a:pt x="43" y="1053"/>
                  <a:pt x="45" y="1061"/>
                  <a:pt x="46" y="1063"/>
                </a:cubicBezTo>
                <a:cubicBezTo>
                  <a:pt x="46" y="1059"/>
                  <a:pt x="42" y="1045"/>
                  <a:pt x="42" y="1039"/>
                </a:cubicBezTo>
                <a:cubicBezTo>
                  <a:pt x="44" y="1046"/>
                  <a:pt x="46" y="1047"/>
                  <a:pt x="48" y="1049"/>
                </a:cubicBezTo>
                <a:cubicBezTo>
                  <a:pt x="50" y="1050"/>
                  <a:pt x="52" y="1053"/>
                  <a:pt x="55" y="1066"/>
                </a:cubicBezTo>
                <a:cubicBezTo>
                  <a:pt x="57" y="1069"/>
                  <a:pt x="53" y="1055"/>
                  <a:pt x="55" y="1058"/>
                </a:cubicBezTo>
                <a:cubicBezTo>
                  <a:pt x="57" y="1066"/>
                  <a:pt x="59" y="1072"/>
                  <a:pt x="60" y="1073"/>
                </a:cubicBezTo>
                <a:cubicBezTo>
                  <a:pt x="60" y="1062"/>
                  <a:pt x="66" y="1072"/>
                  <a:pt x="71" y="1079"/>
                </a:cubicBezTo>
                <a:cubicBezTo>
                  <a:pt x="73" y="1083"/>
                  <a:pt x="75" y="1086"/>
                  <a:pt x="77" y="1086"/>
                </a:cubicBezTo>
                <a:cubicBezTo>
                  <a:pt x="78" y="1085"/>
                  <a:pt x="78" y="1081"/>
                  <a:pt x="76" y="1070"/>
                </a:cubicBezTo>
                <a:cubicBezTo>
                  <a:pt x="76" y="1067"/>
                  <a:pt x="78" y="1076"/>
                  <a:pt x="79" y="1075"/>
                </a:cubicBezTo>
                <a:cubicBezTo>
                  <a:pt x="78" y="1069"/>
                  <a:pt x="75" y="1066"/>
                  <a:pt x="75" y="1062"/>
                </a:cubicBezTo>
                <a:cubicBezTo>
                  <a:pt x="78" y="1072"/>
                  <a:pt x="79" y="1072"/>
                  <a:pt x="79" y="1067"/>
                </a:cubicBezTo>
                <a:cubicBezTo>
                  <a:pt x="82" y="1077"/>
                  <a:pt x="84" y="1079"/>
                  <a:pt x="86" y="1080"/>
                </a:cubicBezTo>
                <a:cubicBezTo>
                  <a:pt x="84" y="1068"/>
                  <a:pt x="85" y="1063"/>
                  <a:pt x="86" y="1060"/>
                </a:cubicBezTo>
                <a:cubicBezTo>
                  <a:pt x="87" y="1058"/>
                  <a:pt x="89" y="1058"/>
                  <a:pt x="91" y="1058"/>
                </a:cubicBezTo>
                <a:cubicBezTo>
                  <a:pt x="96" y="1068"/>
                  <a:pt x="102" y="1083"/>
                  <a:pt x="107" y="1087"/>
                </a:cubicBezTo>
                <a:cubicBezTo>
                  <a:pt x="105" y="1080"/>
                  <a:pt x="104" y="1074"/>
                  <a:pt x="106" y="1075"/>
                </a:cubicBezTo>
                <a:cubicBezTo>
                  <a:pt x="109" y="1086"/>
                  <a:pt x="112" y="1091"/>
                  <a:pt x="114" y="1092"/>
                </a:cubicBezTo>
                <a:cubicBezTo>
                  <a:pt x="116" y="1093"/>
                  <a:pt x="117" y="1091"/>
                  <a:pt x="117" y="1088"/>
                </a:cubicBezTo>
                <a:cubicBezTo>
                  <a:pt x="116" y="1080"/>
                  <a:pt x="114" y="1072"/>
                  <a:pt x="113" y="1065"/>
                </a:cubicBezTo>
                <a:cubicBezTo>
                  <a:pt x="113" y="1065"/>
                  <a:pt x="114" y="1063"/>
                  <a:pt x="113" y="1060"/>
                </a:cubicBezTo>
                <a:cubicBezTo>
                  <a:pt x="115" y="1066"/>
                  <a:pt x="118" y="1079"/>
                  <a:pt x="118" y="1075"/>
                </a:cubicBezTo>
                <a:cubicBezTo>
                  <a:pt x="119" y="1074"/>
                  <a:pt x="117" y="1069"/>
                  <a:pt x="116" y="1063"/>
                </a:cubicBezTo>
                <a:cubicBezTo>
                  <a:pt x="114" y="1057"/>
                  <a:pt x="112" y="1050"/>
                  <a:pt x="112" y="1047"/>
                </a:cubicBezTo>
                <a:cubicBezTo>
                  <a:pt x="115" y="1058"/>
                  <a:pt x="119" y="1072"/>
                  <a:pt x="123" y="1083"/>
                </a:cubicBezTo>
                <a:cubicBezTo>
                  <a:pt x="127" y="1094"/>
                  <a:pt x="131" y="1103"/>
                  <a:pt x="133" y="1103"/>
                </a:cubicBezTo>
                <a:cubicBezTo>
                  <a:pt x="131" y="1094"/>
                  <a:pt x="128" y="1084"/>
                  <a:pt x="127" y="1078"/>
                </a:cubicBezTo>
                <a:cubicBezTo>
                  <a:pt x="127" y="1081"/>
                  <a:pt x="125" y="1076"/>
                  <a:pt x="124" y="1071"/>
                </a:cubicBezTo>
                <a:cubicBezTo>
                  <a:pt x="122" y="1066"/>
                  <a:pt x="121" y="1061"/>
                  <a:pt x="121" y="1060"/>
                </a:cubicBezTo>
                <a:cubicBezTo>
                  <a:pt x="126" y="1068"/>
                  <a:pt x="128" y="1068"/>
                  <a:pt x="128" y="1058"/>
                </a:cubicBezTo>
                <a:cubicBezTo>
                  <a:pt x="129" y="1061"/>
                  <a:pt x="132" y="1071"/>
                  <a:pt x="134" y="1078"/>
                </a:cubicBezTo>
                <a:cubicBezTo>
                  <a:pt x="136" y="1079"/>
                  <a:pt x="131" y="1065"/>
                  <a:pt x="131" y="1062"/>
                </a:cubicBezTo>
                <a:cubicBezTo>
                  <a:pt x="138" y="1077"/>
                  <a:pt x="145" y="1084"/>
                  <a:pt x="150" y="1083"/>
                </a:cubicBezTo>
                <a:cubicBezTo>
                  <a:pt x="154" y="1082"/>
                  <a:pt x="155" y="1073"/>
                  <a:pt x="152" y="1053"/>
                </a:cubicBezTo>
                <a:cubicBezTo>
                  <a:pt x="160" y="1066"/>
                  <a:pt x="169" y="1071"/>
                  <a:pt x="170" y="1059"/>
                </a:cubicBezTo>
                <a:cubicBezTo>
                  <a:pt x="165" y="1042"/>
                  <a:pt x="163" y="1029"/>
                  <a:pt x="158" y="1017"/>
                </a:cubicBezTo>
                <a:cubicBezTo>
                  <a:pt x="159" y="1016"/>
                  <a:pt x="159" y="1015"/>
                  <a:pt x="159" y="1013"/>
                </a:cubicBezTo>
                <a:cubicBezTo>
                  <a:pt x="164" y="1033"/>
                  <a:pt x="169" y="1048"/>
                  <a:pt x="175" y="1065"/>
                </a:cubicBezTo>
                <a:cubicBezTo>
                  <a:pt x="177" y="1063"/>
                  <a:pt x="177" y="1063"/>
                  <a:pt x="177" y="1063"/>
                </a:cubicBezTo>
                <a:cubicBezTo>
                  <a:pt x="173" y="1047"/>
                  <a:pt x="166" y="1030"/>
                  <a:pt x="167" y="1023"/>
                </a:cubicBezTo>
                <a:cubicBezTo>
                  <a:pt x="167" y="1025"/>
                  <a:pt x="169" y="1030"/>
                  <a:pt x="170" y="1034"/>
                </a:cubicBezTo>
                <a:cubicBezTo>
                  <a:pt x="171" y="1039"/>
                  <a:pt x="172" y="1042"/>
                  <a:pt x="173" y="1042"/>
                </a:cubicBezTo>
                <a:cubicBezTo>
                  <a:pt x="169" y="1027"/>
                  <a:pt x="172" y="1028"/>
                  <a:pt x="170" y="1017"/>
                </a:cubicBezTo>
                <a:cubicBezTo>
                  <a:pt x="172" y="1024"/>
                  <a:pt x="174" y="1030"/>
                  <a:pt x="177" y="1042"/>
                </a:cubicBezTo>
                <a:cubicBezTo>
                  <a:pt x="178" y="1038"/>
                  <a:pt x="182" y="1051"/>
                  <a:pt x="185" y="1055"/>
                </a:cubicBezTo>
                <a:cubicBezTo>
                  <a:pt x="188" y="1052"/>
                  <a:pt x="191" y="1059"/>
                  <a:pt x="192" y="1052"/>
                </a:cubicBezTo>
                <a:cubicBezTo>
                  <a:pt x="198" y="1066"/>
                  <a:pt x="202" y="1071"/>
                  <a:pt x="206" y="1075"/>
                </a:cubicBezTo>
                <a:cubicBezTo>
                  <a:pt x="210" y="1079"/>
                  <a:pt x="214" y="1081"/>
                  <a:pt x="220" y="1091"/>
                </a:cubicBezTo>
                <a:cubicBezTo>
                  <a:pt x="220" y="1089"/>
                  <a:pt x="219" y="1088"/>
                  <a:pt x="220" y="1088"/>
                </a:cubicBezTo>
                <a:cubicBezTo>
                  <a:pt x="218" y="1082"/>
                  <a:pt x="216" y="1073"/>
                  <a:pt x="215" y="1064"/>
                </a:cubicBezTo>
                <a:cubicBezTo>
                  <a:pt x="213" y="1055"/>
                  <a:pt x="212" y="1045"/>
                  <a:pt x="212" y="1038"/>
                </a:cubicBezTo>
                <a:cubicBezTo>
                  <a:pt x="212" y="1030"/>
                  <a:pt x="212" y="1025"/>
                  <a:pt x="214" y="1023"/>
                </a:cubicBezTo>
                <a:cubicBezTo>
                  <a:pt x="215" y="1022"/>
                  <a:pt x="217" y="1024"/>
                  <a:pt x="221" y="1033"/>
                </a:cubicBezTo>
                <a:cubicBezTo>
                  <a:pt x="223" y="1034"/>
                  <a:pt x="222" y="1029"/>
                  <a:pt x="222" y="1024"/>
                </a:cubicBezTo>
                <a:cubicBezTo>
                  <a:pt x="221" y="1019"/>
                  <a:pt x="220" y="1014"/>
                  <a:pt x="222" y="1017"/>
                </a:cubicBezTo>
                <a:cubicBezTo>
                  <a:pt x="216" y="985"/>
                  <a:pt x="210" y="950"/>
                  <a:pt x="207" y="912"/>
                </a:cubicBezTo>
                <a:cubicBezTo>
                  <a:pt x="205" y="875"/>
                  <a:pt x="205" y="835"/>
                  <a:pt x="209" y="795"/>
                </a:cubicBezTo>
                <a:cubicBezTo>
                  <a:pt x="213" y="756"/>
                  <a:pt x="221" y="716"/>
                  <a:pt x="232" y="679"/>
                </a:cubicBezTo>
                <a:cubicBezTo>
                  <a:pt x="242" y="642"/>
                  <a:pt x="256" y="608"/>
                  <a:pt x="271" y="579"/>
                </a:cubicBezTo>
                <a:cubicBezTo>
                  <a:pt x="275" y="570"/>
                  <a:pt x="282" y="557"/>
                  <a:pt x="288" y="547"/>
                </a:cubicBezTo>
                <a:cubicBezTo>
                  <a:pt x="294" y="536"/>
                  <a:pt x="299" y="528"/>
                  <a:pt x="297" y="528"/>
                </a:cubicBezTo>
                <a:cubicBezTo>
                  <a:pt x="301" y="525"/>
                  <a:pt x="305" y="517"/>
                  <a:pt x="311" y="509"/>
                </a:cubicBezTo>
                <a:cubicBezTo>
                  <a:pt x="316" y="501"/>
                  <a:pt x="322" y="491"/>
                  <a:pt x="327" y="485"/>
                </a:cubicBezTo>
                <a:cubicBezTo>
                  <a:pt x="327" y="483"/>
                  <a:pt x="321" y="491"/>
                  <a:pt x="321" y="489"/>
                </a:cubicBezTo>
                <a:cubicBezTo>
                  <a:pt x="327" y="482"/>
                  <a:pt x="330" y="477"/>
                  <a:pt x="333" y="473"/>
                </a:cubicBezTo>
                <a:cubicBezTo>
                  <a:pt x="332" y="477"/>
                  <a:pt x="324" y="488"/>
                  <a:pt x="332" y="478"/>
                </a:cubicBezTo>
                <a:cubicBezTo>
                  <a:pt x="331" y="476"/>
                  <a:pt x="338" y="472"/>
                  <a:pt x="342" y="465"/>
                </a:cubicBezTo>
                <a:cubicBezTo>
                  <a:pt x="345" y="460"/>
                  <a:pt x="335" y="469"/>
                  <a:pt x="340" y="462"/>
                </a:cubicBezTo>
                <a:cubicBezTo>
                  <a:pt x="343" y="458"/>
                  <a:pt x="345" y="456"/>
                  <a:pt x="346" y="455"/>
                </a:cubicBezTo>
                <a:cubicBezTo>
                  <a:pt x="341" y="462"/>
                  <a:pt x="346" y="459"/>
                  <a:pt x="344" y="463"/>
                </a:cubicBezTo>
                <a:cubicBezTo>
                  <a:pt x="355" y="448"/>
                  <a:pt x="365" y="436"/>
                  <a:pt x="382" y="419"/>
                </a:cubicBezTo>
                <a:cubicBezTo>
                  <a:pt x="382" y="418"/>
                  <a:pt x="379" y="419"/>
                  <a:pt x="382" y="416"/>
                </a:cubicBezTo>
                <a:cubicBezTo>
                  <a:pt x="390" y="410"/>
                  <a:pt x="394" y="404"/>
                  <a:pt x="405" y="395"/>
                </a:cubicBezTo>
                <a:cubicBezTo>
                  <a:pt x="405" y="395"/>
                  <a:pt x="404" y="395"/>
                  <a:pt x="406" y="393"/>
                </a:cubicBezTo>
                <a:cubicBezTo>
                  <a:pt x="408" y="392"/>
                  <a:pt x="412" y="387"/>
                  <a:pt x="409" y="391"/>
                </a:cubicBezTo>
                <a:cubicBezTo>
                  <a:pt x="424" y="377"/>
                  <a:pt x="436" y="367"/>
                  <a:pt x="446" y="358"/>
                </a:cubicBezTo>
                <a:cubicBezTo>
                  <a:pt x="457" y="350"/>
                  <a:pt x="467" y="342"/>
                  <a:pt x="480" y="333"/>
                </a:cubicBezTo>
                <a:cubicBezTo>
                  <a:pt x="485" y="330"/>
                  <a:pt x="475" y="335"/>
                  <a:pt x="483" y="329"/>
                </a:cubicBezTo>
                <a:cubicBezTo>
                  <a:pt x="487" y="326"/>
                  <a:pt x="489" y="326"/>
                  <a:pt x="490" y="327"/>
                </a:cubicBezTo>
                <a:cubicBezTo>
                  <a:pt x="509" y="313"/>
                  <a:pt x="524" y="306"/>
                  <a:pt x="533" y="298"/>
                </a:cubicBezTo>
                <a:cubicBezTo>
                  <a:pt x="548" y="291"/>
                  <a:pt x="565" y="281"/>
                  <a:pt x="584" y="272"/>
                </a:cubicBezTo>
                <a:cubicBezTo>
                  <a:pt x="571" y="278"/>
                  <a:pt x="577" y="273"/>
                  <a:pt x="567" y="278"/>
                </a:cubicBezTo>
                <a:cubicBezTo>
                  <a:pt x="568" y="276"/>
                  <a:pt x="575" y="273"/>
                  <a:pt x="582" y="269"/>
                </a:cubicBezTo>
                <a:cubicBezTo>
                  <a:pt x="590" y="266"/>
                  <a:pt x="597" y="263"/>
                  <a:pt x="600" y="262"/>
                </a:cubicBezTo>
                <a:cubicBezTo>
                  <a:pt x="598" y="263"/>
                  <a:pt x="597" y="264"/>
                  <a:pt x="598" y="264"/>
                </a:cubicBezTo>
                <a:cubicBezTo>
                  <a:pt x="594" y="266"/>
                  <a:pt x="590" y="268"/>
                  <a:pt x="585" y="270"/>
                </a:cubicBezTo>
                <a:cubicBezTo>
                  <a:pt x="586" y="271"/>
                  <a:pt x="586" y="271"/>
                  <a:pt x="586" y="271"/>
                </a:cubicBezTo>
                <a:cubicBezTo>
                  <a:pt x="587" y="271"/>
                  <a:pt x="590" y="270"/>
                  <a:pt x="592" y="269"/>
                </a:cubicBezTo>
                <a:cubicBezTo>
                  <a:pt x="592" y="266"/>
                  <a:pt x="600" y="267"/>
                  <a:pt x="608" y="263"/>
                </a:cubicBezTo>
                <a:cubicBezTo>
                  <a:pt x="606" y="261"/>
                  <a:pt x="612" y="260"/>
                  <a:pt x="626" y="254"/>
                </a:cubicBezTo>
                <a:cubicBezTo>
                  <a:pt x="632" y="251"/>
                  <a:pt x="626" y="253"/>
                  <a:pt x="632" y="250"/>
                </a:cubicBezTo>
                <a:cubicBezTo>
                  <a:pt x="625" y="253"/>
                  <a:pt x="618" y="255"/>
                  <a:pt x="611" y="258"/>
                </a:cubicBezTo>
                <a:cubicBezTo>
                  <a:pt x="616" y="254"/>
                  <a:pt x="604" y="262"/>
                  <a:pt x="603" y="261"/>
                </a:cubicBezTo>
                <a:cubicBezTo>
                  <a:pt x="604" y="259"/>
                  <a:pt x="611" y="256"/>
                  <a:pt x="618" y="254"/>
                </a:cubicBezTo>
                <a:cubicBezTo>
                  <a:pt x="624" y="251"/>
                  <a:pt x="629" y="249"/>
                  <a:pt x="627" y="248"/>
                </a:cubicBezTo>
                <a:cubicBezTo>
                  <a:pt x="636" y="246"/>
                  <a:pt x="638" y="244"/>
                  <a:pt x="651" y="240"/>
                </a:cubicBezTo>
                <a:cubicBezTo>
                  <a:pt x="649" y="242"/>
                  <a:pt x="666" y="236"/>
                  <a:pt x="675" y="235"/>
                </a:cubicBezTo>
                <a:cubicBezTo>
                  <a:pt x="669" y="233"/>
                  <a:pt x="688" y="230"/>
                  <a:pt x="690" y="229"/>
                </a:cubicBezTo>
                <a:cubicBezTo>
                  <a:pt x="693" y="226"/>
                  <a:pt x="685" y="228"/>
                  <a:pt x="688" y="226"/>
                </a:cubicBezTo>
                <a:cubicBezTo>
                  <a:pt x="691" y="225"/>
                  <a:pt x="696" y="224"/>
                  <a:pt x="696" y="224"/>
                </a:cubicBezTo>
                <a:cubicBezTo>
                  <a:pt x="700" y="225"/>
                  <a:pt x="693" y="226"/>
                  <a:pt x="695" y="227"/>
                </a:cubicBezTo>
                <a:cubicBezTo>
                  <a:pt x="707" y="225"/>
                  <a:pt x="713" y="224"/>
                  <a:pt x="724" y="222"/>
                </a:cubicBezTo>
                <a:cubicBezTo>
                  <a:pt x="726" y="222"/>
                  <a:pt x="722" y="223"/>
                  <a:pt x="718" y="224"/>
                </a:cubicBezTo>
                <a:cubicBezTo>
                  <a:pt x="714" y="225"/>
                  <a:pt x="710" y="226"/>
                  <a:pt x="712" y="227"/>
                </a:cubicBezTo>
                <a:cubicBezTo>
                  <a:pt x="720" y="224"/>
                  <a:pt x="735" y="223"/>
                  <a:pt x="746" y="220"/>
                </a:cubicBezTo>
                <a:cubicBezTo>
                  <a:pt x="743" y="219"/>
                  <a:pt x="744" y="215"/>
                  <a:pt x="745" y="214"/>
                </a:cubicBezTo>
                <a:cubicBezTo>
                  <a:pt x="754" y="213"/>
                  <a:pt x="751" y="216"/>
                  <a:pt x="763" y="213"/>
                </a:cubicBezTo>
                <a:cubicBezTo>
                  <a:pt x="763" y="211"/>
                  <a:pt x="764" y="212"/>
                  <a:pt x="767" y="210"/>
                </a:cubicBezTo>
                <a:cubicBezTo>
                  <a:pt x="758" y="212"/>
                  <a:pt x="757" y="211"/>
                  <a:pt x="755" y="210"/>
                </a:cubicBezTo>
                <a:cubicBezTo>
                  <a:pt x="759" y="210"/>
                  <a:pt x="767" y="209"/>
                  <a:pt x="775" y="208"/>
                </a:cubicBezTo>
                <a:cubicBezTo>
                  <a:pt x="770" y="210"/>
                  <a:pt x="780" y="209"/>
                  <a:pt x="780" y="211"/>
                </a:cubicBezTo>
                <a:cubicBezTo>
                  <a:pt x="788" y="210"/>
                  <a:pt x="792" y="210"/>
                  <a:pt x="795" y="209"/>
                </a:cubicBezTo>
                <a:cubicBezTo>
                  <a:pt x="799" y="209"/>
                  <a:pt x="802" y="208"/>
                  <a:pt x="809" y="208"/>
                </a:cubicBezTo>
                <a:cubicBezTo>
                  <a:pt x="810" y="206"/>
                  <a:pt x="810" y="207"/>
                  <a:pt x="807" y="205"/>
                </a:cubicBezTo>
                <a:cubicBezTo>
                  <a:pt x="819" y="204"/>
                  <a:pt x="816" y="204"/>
                  <a:pt x="827" y="204"/>
                </a:cubicBezTo>
                <a:cubicBezTo>
                  <a:pt x="830" y="202"/>
                  <a:pt x="832" y="201"/>
                  <a:pt x="837" y="200"/>
                </a:cubicBezTo>
                <a:cubicBezTo>
                  <a:pt x="824" y="201"/>
                  <a:pt x="819" y="200"/>
                  <a:pt x="812" y="199"/>
                </a:cubicBezTo>
                <a:cubicBezTo>
                  <a:pt x="811" y="200"/>
                  <a:pt x="823" y="201"/>
                  <a:pt x="814" y="202"/>
                </a:cubicBezTo>
                <a:cubicBezTo>
                  <a:pt x="802" y="202"/>
                  <a:pt x="817" y="203"/>
                  <a:pt x="809" y="204"/>
                </a:cubicBezTo>
                <a:cubicBezTo>
                  <a:pt x="802" y="204"/>
                  <a:pt x="810" y="201"/>
                  <a:pt x="800" y="203"/>
                </a:cubicBezTo>
                <a:cubicBezTo>
                  <a:pt x="801" y="204"/>
                  <a:pt x="800" y="205"/>
                  <a:pt x="792" y="206"/>
                </a:cubicBezTo>
                <a:cubicBezTo>
                  <a:pt x="785" y="206"/>
                  <a:pt x="796" y="205"/>
                  <a:pt x="794" y="203"/>
                </a:cubicBezTo>
                <a:cubicBezTo>
                  <a:pt x="788" y="204"/>
                  <a:pt x="779" y="206"/>
                  <a:pt x="771" y="207"/>
                </a:cubicBezTo>
                <a:cubicBezTo>
                  <a:pt x="763" y="208"/>
                  <a:pt x="757" y="208"/>
                  <a:pt x="758" y="206"/>
                </a:cubicBezTo>
                <a:cubicBezTo>
                  <a:pt x="767" y="205"/>
                  <a:pt x="768" y="204"/>
                  <a:pt x="775" y="203"/>
                </a:cubicBezTo>
                <a:cubicBezTo>
                  <a:pt x="775" y="204"/>
                  <a:pt x="784" y="204"/>
                  <a:pt x="787" y="203"/>
                </a:cubicBezTo>
                <a:cubicBezTo>
                  <a:pt x="780" y="204"/>
                  <a:pt x="778" y="203"/>
                  <a:pt x="775" y="203"/>
                </a:cubicBezTo>
                <a:cubicBezTo>
                  <a:pt x="782" y="202"/>
                  <a:pt x="795" y="200"/>
                  <a:pt x="798" y="200"/>
                </a:cubicBezTo>
                <a:cubicBezTo>
                  <a:pt x="796" y="201"/>
                  <a:pt x="790" y="202"/>
                  <a:pt x="796" y="202"/>
                </a:cubicBezTo>
                <a:cubicBezTo>
                  <a:pt x="810" y="201"/>
                  <a:pt x="797" y="201"/>
                  <a:pt x="803" y="199"/>
                </a:cubicBezTo>
                <a:cubicBezTo>
                  <a:pt x="810" y="200"/>
                  <a:pt x="810" y="197"/>
                  <a:pt x="824" y="197"/>
                </a:cubicBezTo>
                <a:cubicBezTo>
                  <a:pt x="820" y="199"/>
                  <a:pt x="827" y="200"/>
                  <a:pt x="840" y="199"/>
                </a:cubicBezTo>
                <a:cubicBezTo>
                  <a:pt x="840" y="198"/>
                  <a:pt x="851" y="198"/>
                  <a:pt x="853" y="197"/>
                </a:cubicBezTo>
                <a:cubicBezTo>
                  <a:pt x="843" y="198"/>
                  <a:pt x="837" y="196"/>
                  <a:pt x="843" y="194"/>
                </a:cubicBezTo>
                <a:cubicBezTo>
                  <a:pt x="825" y="194"/>
                  <a:pt x="809" y="196"/>
                  <a:pt x="791" y="198"/>
                </a:cubicBezTo>
                <a:cubicBezTo>
                  <a:pt x="773" y="200"/>
                  <a:pt x="753" y="203"/>
                  <a:pt x="727" y="209"/>
                </a:cubicBezTo>
                <a:cubicBezTo>
                  <a:pt x="725" y="208"/>
                  <a:pt x="718" y="210"/>
                  <a:pt x="720" y="208"/>
                </a:cubicBezTo>
                <a:cubicBezTo>
                  <a:pt x="733" y="208"/>
                  <a:pt x="744" y="202"/>
                  <a:pt x="752" y="203"/>
                </a:cubicBezTo>
                <a:cubicBezTo>
                  <a:pt x="753" y="202"/>
                  <a:pt x="755" y="201"/>
                  <a:pt x="757" y="201"/>
                </a:cubicBezTo>
                <a:cubicBezTo>
                  <a:pt x="778" y="198"/>
                  <a:pt x="805" y="194"/>
                  <a:pt x="832" y="193"/>
                </a:cubicBezTo>
                <a:cubicBezTo>
                  <a:pt x="859" y="191"/>
                  <a:pt x="886" y="190"/>
                  <a:pt x="906" y="191"/>
                </a:cubicBezTo>
                <a:cubicBezTo>
                  <a:pt x="906" y="193"/>
                  <a:pt x="906" y="193"/>
                  <a:pt x="906" y="193"/>
                </a:cubicBezTo>
                <a:cubicBezTo>
                  <a:pt x="923" y="194"/>
                  <a:pt x="924" y="192"/>
                  <a:pt x="939" y="195"/>
                </a:cubicBezTo>
                <a:cubicBezTo>
                  <a:pt x="949" y="195"/>
                  <a:pt x="966" y="197"/>
                  <a:pt x="982" y="199"/>
                </a:cubicBezTo>
                <a:cubicBezTo>
                  <a:pt x="999" y="202"/>
                  <a:pt x="1015" y="206"/>
                  <a:pt x="1027" y="209"/>
                </a:cubicBezTo>
                <a:cubicBezTo>
                  <a:pt x="1025" y="208"/>
                  <a:pt x="1030" y="209"/>
                  <a:pt x="1035" y="210"/>
                </a:cubicBezTo>
                <a:cubicBezTo>
                  <a:pt x="1039" y="211"/>
                  <a:pt x="1044" y="213"/>
                  <a:pt x="1043" y="211"/>
                </a:cubicBezTo>
                <a:cubicBezTo>
                  <a:pt x="1036" y="209"/>
                  <a:pt x="1024" y="206"/>
                  <a:pt x="1012" y="203"/>
                </a:cubicBezTo>
                <a:cubicBezTo>
                  <a:pt x="999" y="200"/>
                  <a:pt x="986" y="198"/>
                  <a:pt x="976" y="197"/>
                </a:cubicBezTo>
                <a:cubicBezTo>
                  <a:pt x="977" y="194"/>
                  <a:pt x="975" y="193"/>
                  <a:pt x="983" y="192"/>
                </a:cubicBezTo>
                <a:cubicBezTo>
                  <a:pt x="991" y="195"/>
                  <a:pt x="995" y="198"/>
                  <a:pt x="996" y="199"/>
                </a:cubicBezTo>
                <a:cubicBezTo>
                  <a:pt x="1002" y="198"/>
                  <a:pt x="1013" y="200"/>
                  <a:pt x="1025" y="203"/>
                </a:cubicBezTo>
                <a:cubicBezTo>
                  <a:pt x="1037" y="206"/>
                  <a:pt x="1049" y="209"/>
                  <a:pt x="1057" y="210"/>
                </a:cubicBezTo>
                <a:cubicBezTo>
                  <a:pt x="1066" y="214"/>
                  <a:pt x="1045" y="209"/>
                  <a:pt x="1060" y="214"/>
                </a:cubicBezTo>
                <a:cubicBezTo>
                  <a:pt x="1065" y="215"/>
                  <a:pt x="1059" y="213"/>
                  <a:pt x="1060" y="212"/>
                </a:cubicBezTo>
                <a:cubicBezTo>
                  <a:pt x="1066" y="214"/>
                  <a:pt x="1077" y="217"/>
                  <a:pt x="1089" y="221"/>
                </a:cubicBezTo>
                <a:cubicBezTo>
                  <a:pt x="1100" y="225"/>
                  <a:pt x="1112" y="229"/>
                  <a:pt x="1120" y="231"/>
                </a:cubicBezTo>
                <a:cubicBezTo>
                  <a:pt x="1116" y="230"/>
                  <a:pt x="1116" y="228"/>
                  <a:pt x="1120" y="230"/>
                </a:cubicBezTo>
                <a:cubicBezTo>
                  <a:pt x="1124" y="231"/>
                  <a:pt x="1122" y="232"/>
                  <a:pt x="1128" y="234"/>
                </a:cubicBezTo>
                <a:cubicBezTo>
                  <a:pt x="1129" y="234"/>
                  <a:pt x="1130" y="234"/>
                  <a:pt x="1134" y="236"/>
                </a:cubicBezTo>
                <a:cubicBezTo>
                  <a:pt x="1135" y="235"/>
                  <a:pt x="1125" y="230"/>
                  <a:pt x="1133" y="233"/>
                </a:cubicBezTo>
                <a:cubicBezTo>
                  <a:pt x="1138" y="236"/>
                  <a:pt x="1143" y="239"/>
                  <a:pt x="1140" y="239"/>
                </a:cubicBezTo>
                <a:cubicBezTo>
                  <a:pt x="1153" y="244"/>
                  <a:pt x="1161" y="248"/>
                  <a:pt x="1173" y="253"/>
                </a:cubicBezTo>
                <a:cubicBezTo>
                  <a:pt x="1174" y="255"/>
                  <a:pt x="1165" y="252"/>
                  <a:pt x="1175" y="256"/>
                </a:cubicBezTo>
                <a:cubicBezTo>
                  <a:pt x="1185" y="261"/>
                  <a:pt x="1170" y="252"/>
                  <a:pt x="1178" y="256"/>
                </a:cubicBezTo>
                <a:cubicBezTo>
                  <a:pt x="1186" y="260"/>
                  <a:pt x="1186" y="260"/>
                  <a:pt x="1186" y="260"/>
                </a:cubicBezTo>
                <a:cubicBezTo>
                  <a:pt x="1185" y="260"/>
                  <a:pt x="1183" y="259"/>
                  <a:pt x="1186" y="262"/>
                </a:cubicBezTo>
                <a:cubicBezTo>
                  <a:pt x="1195" y="266"/>
                  <a:pt x="1196" y="267"/>
                  <a:pt x="1205" y="272"/>
                </a:cubicBezTo>
                <a:cubicBezTo>
                  <a:pt x="1205" y="270"/>
                  <a:pt x="1191" y="264"/>
                  <a:pt x="1189" y="262"/>
                </a:cubicBezTo>
                <a:cubicBezTo>
                  <a:pt x="1199" y="266"/>
                  <a:pt x="1209" y="272"/>
                  <a:pt x="1218" y="277"/>
                </a:cubicBezTo>
                <a:cubicBezTo>
                  <a:pt x="1227" y="282"/>
                  <a:pt x="1235" y="287"/>
                  <a:pt x="1239" y="289"/>
                </a:cubicBezTo>
                <a:cubicBezTo>
                  <a:pt x="1249" y="294"/>
                  <a:pt x="1245" y="295"/>
                  <a:pt x="1252" y="300"/>
                </a:cubicBezTo>
                <a:cubicBezTo>
                  <a:pt x="1240" y="292"/>
                  <a:pt x="1228" y="285"/>
                  <a:pt x="1216" y="279"/>
                </a:cubicBezTo>
                <a:cubicBezTo>
                  <a:pt x="1205" y="273"/>
                  <a:pt x="1195" y="267"/>
                  <a:pt x="1186" y="264"/>
                </a:cubicBezTo>
                <a:cubicBezTo>
                  <a:pt x="1186" y="262"/>
                  <a:pt x="1186" y="262"/>
                  <a:pt x="1186" y="262"/>
                </a:cubicBezTo>
                <a:cubicBezTo>
                  <a:pt x="1180" y="260"/>
                  <a:pt x="1171" y="255"/>
                  <a:pt x="1163" y="251"/>
                </a:cubicBezTo>
                <a:cubicBezTo>
                  <a:pt x="1155" y="248"/>
                  <a:pt x="1149" y="245"/>
                  <a:pt x="1148" y="247"/>
                </a:cubicBezTo>
                <a:cubicBezTo>
                  <a:pt x="1128" y="236"/>
                  <a:pt x="1099" y="227"/>
                  <a:pt x="1069" y="217"/>
                </a:cubicBezTo>
                <a:cubicBezTo>
                  <a:pt x="1073" y="220"/>
                  <a:pt x="1060" y="215"/>
                  <a:pt x="1064" y="217"/>
                </a:cubicBezTo>
                <a:cubicBezTo>
                  <a:pt x="1075" y="221"/>
                  <a:pt x="1090" y="225"/>
                  <a:pt x="1105" y="231"/>
                </a:cubicBezTo>
                <a:cubicBezTo>
                  <a:pt x="1120" y="236"/>
                  <a:pt x="1134" y="242"/>
                  <a:pt x="1145" y="246"/>
                </a:cubicBezTo>
                <a:cubicBezTo>
                  <a:pt x="1147" y="248"/>
                  <a:pt x="1154" y="251"/>
                  <a:pt x="1161" y="254"/>
                </a:cubicBezTo>
                <a:cubicBezTo>
                  <a:pt x="1168" y="257"/>
                  <a:pt x="1175" y="259"/>
                  <a:pt x="1178" y="261"/>
                </a:cubicBezTo>
                <a:cubicBezTo>
                  <a:pt x="1187" y="265"/>
                  <a:pt x="1206" y="275"/>
                  <a:pt x="1221" y="283"/>
                </a:cubicBezTo>
                <a:cubicBezTo>
                  <a:pt x="1231" y="289"/>
                  <a:pt x="1248" y="299"/>
                  <a:pt x="1261" y="308"/>
                </a:cubicBezTo>
                <a:cubicBezTo>
                  <a:pt x="1275" y="317"/>
                  <a:pt x="1286" y="325"/>
                  <a:pt x="1287" y="324"/>
                </a:cubicBezTo>
                <a:cubicBezTo>
                  <a:pt x="1279" y="319"/>
                  <a:pt x="1276" y="317"/>
                  <a:pt x="1273" y="314"/>
                </a:cubicBezTo>
                <a:cubicBezTo>
                  <a:pt x="1270" y="312"/>
                  <a:pt x="1267" y="309"/>
                  <a:pt x="1257" y="304"/>
                </a:cubicBezTo>
                <a:cubicBezTo>
                  <a:pt x="1261" y="304"/>
                  <a:pt x="1252" y="298"/>
                  <a:pt x="1252" y="297"/>
                </a:cubicBezTo>
                <a:cubicBezTo>
                  <a:pt x="1258" y="300"/>
                  <a:pt x="1263" y="304"/>
                  <a:pt x="1268" y="307"/>
                </a:cubicBezTo>
                <a:cubicBezTo>
                  <a:pt x="1268" y="305"/>
                  <a:pt x="1257" y="296"/>
                  <a:pt x="1271" y="304"/>
                </a:cubicBezTo>
                <a:cubicBezTo>
                  <a:pt x="1271" y="306"/>
                  <a:pt x="1267" y="303"/>
                  <a:pt x="1265" y="303"/>
                </a:cubicBezTo>
                <a:cubicBezTo>
                  <a:pt x="1270" y="305"/>
                  <a:pt x="1272" y="307"/>
                  <a:pt x="1273" y="309"/>
                </a:cubicBezTo>
                <a:cubicBezTo>
                  <a:pt x="1281" y="314"/>
                  <a:pt x="1280" y="312"/>
                  <a:pt x="1286" y="316"/>
                </a:cubicBezTo>
                <a:cubicBezTo>
                  <a:pt x="1285" y="317"/>
                  <a:pt x="1295" y="323"/>
                  <a:pt x="1293" y="323"/>
                </a:cubicBezTo>
                <a:cubicBezTo>
                  <a:pt x="1288" y="320"/>
                  <a:pt x="1282" y="316"/>
                  <a:pt x="1280" y="315"/>
                </a:cubicBezTo>
                <a:cubicBezTo>
                  <a:pt x="1297" y="330"/>
                  <a:pt x="1297" y="330"/>
                  <a:pt x="1297" y="330"/>
                </a:cubicBezTo>
                <a:cubicBezTo>
                  <a:pt x="1302" y="334"/>
                  <a:pt x="1307" y="338"/>
                  <a:pt x="1314" y="344"/>
                </a:cubicBezTo>
                <a:cubicBezTo>
                  <a:pt x="1303" y="336"/>
                  <a:pt x="1299" y="332"/>
                  <a:pt x="1292" y="329"/>
                </a:cubicBezTo>
                <a:cubicBezTo>
                  <a:pt x="1297" y="332"/>
                  <a:pt x="1297" y="334"/>
                  <a:pt x="1302" y="337"/>
                </a:cubicBezTo>
                <a:cubicBezTo>
                  <a:pt x="1302" y="337"/>
                  <a:pt x="1301" y="335"/>
                  <a:pt x="1304" y="337"/>
                </a:cubicBezTo>
                <a:cubicBezTo>
                  <a:pt x="1309" y="342"/>
                  <a:pt x="1301" y="336"/>
                  <a:pt x="1306" y="341"/>
                </a:cubicBezTo>
                <a:cubicBezTo>
                  <a:pt x="1309" y="341"/>
                  <a:pt x="1313" y="346"/>
                  <a:pt x="1316" y="349"/>
                </a:cubicBezTo>
                <a:cubicBezTo>
                  <a:pt x="1323" y="354"/>
                  <a:pt x="1332" y="361"/>
                  <a:pt x="1341" y="369"/>
                </a:cubicBezTo>
                <a:cubicBezTo>
                  <a:pt x="1351" y="377"/>
                  <a:pt x="1360" y="386"/>
                  <a:pt x="1368" y="395"/>
                </a:cubicBezTo>
                <a:cubicBezTo>
                  <a:pt x="1372" y="398"/>
                  <a:pt x="1379" y="403"/>
                  <a:pt x="1375" y="399"/>
                </a:cubicBezTo>
                <a:cubicBezTo>
                  <a:pt x="1374" y="398"/>
                  <a:pt x="1373" y="398"/>
                  <a:pt x="1370" y="396"/>
                </a:cubicBezTo>
                <a:cubicBezTo>
                  <a:pt x="1374" y="396"/>
                  <a:pt x="1362" y="388"/>
                  <a:pt x="1364" y="387"/>
                </a:cubicBezTo>
                <a:cubicBezTo>
                  <a:pt x="1357" y="381"/>
                  <a:pt x="1350" y="376"/>
                  <a:pt x="1344" y="369"/>
                </a:cubicBezTo>
                <a:cubicBezTo>
                  <a:pt x="1347" y="371"/>
                  <a:pt x="1348" y="371"/>
                  <a:pt x="1349" y="372"/>
                </a:cubicBezTo>
                <a:cubicBezTo>
                  <a:pt x="1340" y="364"/>
                  <a:pt x="1343" y="367"/>
                  <a:pt x="1335" y="361"/>
                </a:cubicBezTo>
                <a:cubicBezTo>
                  <a:pt x="1335" y="360"/>
                  <a:pt x="1334" y="359"/>
                  <a:pt x="1333" y="357"/>
                </a:cubicBezTo>
                <a:cubicBezTo>
                  <a:pt x="1342" y="364"/>
                  <a:pt x="1350" y="370"/>
                  <a:pt x="1358" y="380"/>
                </a:cubicBezTo>
                <a:cubicBezTo>
                  <a:pt x="1361" y="380"/>
                  <a:pt x="1365" y="381"/>
                  <a:pt x="1371" y="385"/>
                </a:cubicBezTo>
                <a:cubicBezTo>
                  <a:pt x="1377" y="391"/>
                  <a:pt x="1380" y="394"/>
                  <a:pt x="1382" y="397"/>
                </a:cubicBezTo>
                <a:cubicBezTo>
                  <a:pt x="1384" y="400"/>
                  <a:pt x="1385" y="402"/>
                  <a:pt x="1387" y="405"/>
                </a:cubicBezTo>
                <a:cubicBezTo>
                  <a:pt x="1388" y="405"/>
                  <a:pt x="1387" y="403"/>
                  <a:pt x="1390" y="406"/>
                </a:cubicBezTo>
                <a:cubicBezTo>
                  <a:pt x="1396" y="414"/>
                  <a:pt x="1405" y="423"/>
                  <a:pt x="1414" y="432"/>
                </a:cubicBezTo>
                <a:cubicBezTo>
                  <a:pt x="1422" y="442"/>
                  <a:pt x="1429" y="451"/>
                  <a:pt x="1432" y="456"/>
                </a:cubicBezTo>
                <a:cubicBezTo>
                  <a:pt x="1426" y="450"/>
                  <a:pt x="1418" y="440"/>
                  <a:pt x="1411" y="431"/>
                </a:cubicBezTo>
                <a:cubicBezTo>
                  <a:pt x="1403" y="422"/>
                  <a:pt x="1396" y="415"/>
                  <a:pt x="1393" y="414"/>
                </a:cubicBezTo>
                <a:cubicBezTo>
                  <a:pt x="1410" y="430"/>
                  <a:pt x="1423" y="447"/>
                  <a:pt x="1435" y="463"/>
                </a:cubicBezTo>
                <a:cubicBezTo>
                  <a:pt x="1423" y="451"/>
                  <a:pt x="1431" y="462"/>
                  <a:pt x="1425" y="458"/>
                </a:cubicBezTo>
                <a:cubicBezTo>
                  <a:pt x="1432" y="468"/>
                  <a:pt x="1441" y="478"/>
                  <a:pt x="1449" y="490"/>
                </a:cubicBezTo>
                <a:cubicBezTo>
                  <a:pt x="1447" y="485"/>
                  <a:pt x="1450" y="489"/>
                  <a:pt x="1454" y="493"/>
                </a:cubicBezTo>
                <a:cubicBezTo>
                  <a:pt x="1447" y="485"/>
                  <a:pt x="1443" y="476"/>
                  <a:pt x="1435" y="469"/>
                </a:cubicBezTo>
                <a:cubicBezTo>
                  <a:pt x="1438" y="469"/>
                  <a:pt x="1435" y="464"/>
                  <a:pt x="1439" y="467"/>
                </a:cubicBezTo>
                <a:cubicBezTo>
                  <a:pt x="1451" y="484"/>
                  <a:pt x="1464" y="498"/>
                  <a:pt x="1467" y="509"/>
                </a:cubicBezTo>
                <a:cubicBezTo>
                  <a:pt x="1470" y="511"/>
                  <a:pt x="1478" y="523"/>
                  <a:pt x="1484" y="534"/>
                </a:cubicBezTo>
                <a:cubicBezTo>
                  <a:pt x="1490" y="544"/>
                  <a:pt x="1493" y="553"/>
                  <a:pt x="1488" y="548"/>
                </a:cubicBezTo>
                <a:cubicBezTo>
                  <a:pt x="1491" y="553"/>
                  <a:pt x="1492" y="553"/>
                  <a:pt x="1495" y="558"/>
                </a:cubicBezTo>
                <a:cubicBezTo>
                  <a:pt x="1493" y="553"/>
                  <a:pt x="1496" y="554"/>
                  <a:pt x="1494" y="548"/>
                </a:cubicBezTo>
                <a:cubicBezTo>
                  <a:pt x="1490" y="542"/>
                  <a:pt x="1488" y="538"/>
                  <a:pt x="1485" y="533"/>
                </a:cubicBezTo>
                <a:cubicBezTo>
                  <a:pt x="1482" y="528"/>
                  <a:pt x="1478" y="522"/>
                  <a:pt x="1473" y="514"/>
                </a:cubicBezTo>
                <a:cubicBezTo>
                  <a:pt x="1477" y="519"/>
                  <a:pt x="1474" y="511"/>
                  <a:pt x="1478" y="517"/>
                </a:cubicBezTo>
                <a:cubicBezTo>
                  <a:pt x="1480" y="524"/>
                  <a:pt x="1487" y="533"/>
                  <a:pt x="1498" y="553"/>
                </a:cubicBezTo>
                <a:cubicBezTo>
                  <a:pt x="1498" y="548"/>
                  <a:pt x="1494" y="542"/>
                  <a:pt x="1496" y="540"/>
                </a:cubicBezTo>
                <a:cubicBezTo>
                  <a:pt x="1504" y="556"/>
                  <a:pt x="1498" y="541"/>
                  <a:pt x="1502" y="546"/>
                </a:cubicBezTo>
                <a:cubicBezTo>
                  <a:pt x="1506" y="555"/>
                  <a:pt x="1505" y="557"/>
                  <a:pt x="1507" y="563"/>
                </a:cubicBezTo>
                <a:cubicBezTo>
                  <a:pt x="1508" y="559"/>
                  <a:pt x="1512" y="566"/>
                  <a:pt x="1508" y="557"/>
                </a:cubicBezTo>
                <a:cubicBezTo>
                  <a:pt x="1513" y="565"/>
                  <a:pt x="1516" y="573"/>
                  <a:pt x="1521" y="582"/>
                </a:cubicBezTo>
                <a:cubicBezTo>
                  <a:pt x="1521" y="583"/>
                  <a:pt x="1517" y="575"/>
                  <a:pt x="1517" y="578"/>
                </a:cubicBezTo>
                <a:cubicBezTo>
                  <a:pt x="1523" y="590"/>
                  <a:pt x="1524" y="593"/>
                  <a:pt x="1529" y="600"/>
                </a:cubicBezTo>
                <a:cubicBezTo>
                  <a:pt x="1530" y="604"/>
                  <a:pt x="1531" y="606"/>
                  <a:pt x="1530" y="607"/>
                </a:cubicBezTo>
                <a:cubicBezTo>
                  <a:pt x="1528" y="602"/>
                  <a:pt x="1524" y="596"/>
                  <a:pt x="1527" y="602"/>
                </a:cubicBezTo>
                <a:cubicBezTo>
                  <a:pt x="1528" y="602"/>
                  <a:pt x="1529" y="606"/>
                  <a:pt x="1531" y="610"/>
                </a:cubicBezTo>
                <a:cubicBezTo>
                  <a:pt x="1532" y="610"/>
                  <a:pt x="1532" y="608"/>
                  <a:pt x="1534" y="611"/>
                </a:cubicBezTo>
                <a:cubicBezTo>
                  <a:pt x="1535" y="617"/>
                  <a:pt x="1533" y="615"/>
                  <a:pt x="1531" y="611"/>
                </a:cubicBezTo>
                <a:cubicBezTo>
                  <a:pt x="1522" y="593"/>
                  <a:pt x="1515" y="579"/>
                  <a:pt x="1508" y="567"/>
                </a:cubicBezTo>
                <a:cubicBezTo>
                  <a:pt x="1505" y="565"/>
                  <a:pt x="1513" y="576"/>
                  <a:pt x="1510" y="574"/>
                </a:cubicBezTo>
                <a:cubicBezTo>
                  <a:pt x="1505" y="565"/>
                  <a:pt x="1506" y="564"/>
                  <a:pt x="1504" y="559"/>
                </a:cubicBezTo>
                <a:cubicBezTo>
                  <a:pt x="1503" y="559"/>
                  <a:pt x="1501" y="556"/>
                  <a:pt x="1501" y="558"/>
                </a:cubicBezTo>
                <a:cubicBezTo>
                  <a:pt x="1505" y="566"/>
                  <a:pt x="1511" y="578"/>
                  <a:pt x="1517" y="590"/>
                </a:cubicBezTo>
                <a:cubicBezTo>
                  <a:pt x="1523" y="602"/>
                  <a:pt x="1528" y="615"/>
                  <a:pt x="1531" y="624"/>
                </a:cubicBezTo>
                <a:cubicBezTo>
                  <a:pt x="1527" y="616"/>
                  <a:pt x="1522" y="603"/>
                  <a:pt x="1516" y="591"/>
                </a:cubicBezTo>
                <a:cubicBezTo>
                  <a:pt x="1510" y="580"/>
                  <a:pt x="1504" y="568"/>
                  <a:pt x="1499" y="561"/>
                </a:cubicBezTo>
                <a:cubicBezTo>
                  <a:pt x="1502" y="565"/>
                  <a:pt x="1504" y="570"/>
                  <a:pt x="1503" y="570"/>
                </a:cubicBezTo>
                <a:cubicBezTo>
                  <a:pt x="1506" y="576"/>
                  <a:pt x="1510" y="580"/>
                  <a:pt x="1511" y="583"/>
                </a:cubicBezTo>
                <a:cubicBezTo>
                  <a:pt x="1509" y="583"/>
                  <a:pt x="1509" y="582"/>
                  <a:pt x="1506" y="580"/>
                </a:cubicBezTo>
                <a:cubicBezTo>
                  <a:pt x="1511" y="591"/>
                  <a:pt x="1520" y="604"/>
                  <a:pt x="1521" y="605"/>
                </a:cubicBezTo>
                <a:cubicBezTo>
                  <a:pt x="1524" y="610"/>
                  <a:pt x="1529" y="621"/>
                  <a:pt x="1529" y="623"/>
                </a:cubicBezTo>
                <a:cubicBezTo>
                  <a:pt x="1527" y="622"/>
                  <a:pt x="1530" y="628"/>
                  <a:pt x="1530" y="634"/>
                </a:cubicBezTo>
                <a:cubicBezTo>
                  <a:pt x="1526" y="624"/>
                  <a:pt x="1529" y="637"/>
                  <a:pt x="1525" y="632"/>
                </a:cubicBezTo>
                <a:cubicBezTo>
                  <a:pt x="1531" y="645"/>
                  <a:pt x="1533" y="654"/>
                  <a:pt x="1539" y="666"/>
                </a:cubicBezTo>
                <a:cubicBezTo>
                  <a:pt x="1537" y="660"/>
                  <a:pt x="1532" y="648"/>
                  <a:pt x="1531" y="642"/>
                </a:cubicBezTo>
                <a:cubicBezTo>
                  <a:pt x="1534" y="643"/>
                  <a:pt x="1531" y="635"/>
                  <a:pt x="1538" y="646"/>
                </a:cubicBezTo>
                <a:cubicBezTo>
                  <a:pt x="1537" y="644"/>
                  <a:pt x="1536" y="640"/>
                  <a:pt x="1536" y="640"/>
                </a:cubicBezTo>
                <a:cubicBezTo>
                  <a:pt x="1540" y="652"/>
                  <a:pt x="1541" y="655"/>
                  <a:pt x="1543" y="659"/>
                </a:cubicBezTo>
                <a:cubicBezTo>
                  <a:pt x="1544" y="662"/>
                  <a:pt x="1546" y="666"/>
                  <a:pt x="1551" y="680"/>
                </a:cubicBezTo>
                <a:cubicBezTo>
                  <a:pt x="1551" y="680"/>
                  <a:pt x="1549" y="676"/>
                  <a:pt x="1548" y="676"/>
                </a:cubicBezTo>
                <a:cubicBezTo>
                  <a:pt x="1552" y="686"/>
                  <a:pt x="1555" y="696"/>
                  <a:pt x="1555" y="701"/>
                </a:cubicBezTo>
                <a:cubicBezTo>
                  <a:pt x="1557" y="705"/>
                  <a:pt x="1556" y="698"/>
                  <a:pt x="1558" y="702"/>
                </a:cubicBezTo>
                <a:cubicBezTo>
                  <a:pt x="1563" y="717"/>
                  <a:pt x="1566" y="732"/>
                  <a:pt x="1569" y="744"/>
                </a:cubicBezTo>
                <a:cubicBezTo>
                  <a:pt x="1568" y="741"/>
                  <a:pt x="1567" y="736"/>
                  <a:pt x="1566" y="736"/>
                </a:cubicBezTo>
                <a:cubicBezTo>
                  <a:pt x="1567" y="744"/>
                  <a:pt x="1567" y="743"/>
                  <a:pt x="1570" y="754"/>
                </a:cubicBezTo>
                <a:cubicBezTo>
                  <a:pt x="1571" y="754"/>
                  <a:pt x="1571" y="752"/>
                  <a:pt x="1572" y="756"/>
                </a:cubicBezTo>
                <a:cubicBezTo>
                  <a:pt x="1574" y="765"/>
                  <a:pt x="1576" y="775"/>
                  <a:pt x="1576" y="778"/>
                </a:cubicBezTo>
                <a:cubicBezTo>
                  <a:pt x="1574" y="772"/>
                  <a:pt x="1574" y="776"/>
                  <a:pt x="1571" y="764"/>
                </a:cubicBezTo>
                <a:cubicBezTo>
                  <a:pt x="1573" y="774"/>
                  <a:pt x="1573" y="781"/>
                  <a:pt x="1576" y="798"/>
                </a:cubicBezTo>
                <a:cubicBezTo>
                  <a:pt x="1577" y="795"/>
                  <a:pt x="1578" y="794"/>
                  <a:pt x="1578" y="790"/>
                </a:cubicBezTo>
                <a:cubicBezTo>
                  <a:pt x="1579" y="795"/>
                  <a:pt x="1582" y="808"/>
                  <a:pt x="1581" y="809"/>
                </a:cubicBezTo>
                <a:cubicBezTo>
                  <a:pt x="1577" y="793"/>
                  <a:pt x="1581" y="810"/>
                  <a:pt x="1580" y="810"/>
                </a:cubicBezTo>
                <a:cubicBezTo>
                  <a:pt x="1578" y="810"/>
                  <a:pt x="1574" y="797"/>
                  <a:pt x="1576" y="813"/>
                </a:cubicBezTo>
                <a:cubicBezTo>
                  <a:pt x="1573" y="797"/>
                  <a:pt x="1574" y="795"/>
                  <a:pt x="1574" y="793"/>
                </a:cubicBezTo>
                <a:cubicBezTo>
                  <a:pt x="1570" y="785"/>
                  <a:pt x="1567" y="784"/>
                  <a:pt x="1566" y="796"/>
                </a:cubicBezTo>
                <a:cubicBezTo>
                  <a:pt x="1569" y="798"/>
                  <a:pt x="1570" y="795"/>
                  <a:pt x="1572" y="795"/>
                </a:cubicBezTo>
                <a:cubicBezTo>
                  <a:pt x="1573" y="811"/>
                  <a:pt x="1574" y="819"/>
                  <a:pt x="1576" y="827"/>
                </a:cubicBezTo>
                <a:cubicBezTo>
                  <a:pt x="1577" y="835"/>
                  <a:pt x="1579" y="844"/>
                  <a:pt x="1579" y="863"/>
                </a:cubicBezTo>
                <a:cubicBezTo>
                  <a:pt x="1578" y="857"/>
                  <a:pt x="1578" y="848"/>
                  <a:pt x="1577" y="855"/>
                </a:cubicBezTo>
                <a:cubicBezTo>
                  <a:pt x="1577" y="853"/>
                  <a:pt x="1576" y="847"/>
                  <a:pt x="1576" y="841"/>
                </a:cubicBezTo>
                <a:cubicBezTo>
                  <a:pt x="1575" y="835"/>
                  <a:pt x="1574" y="829"/>
                  <a:pt x="1573" y="828"/>
                </a:cubicBezTo>
                <a:cubicBezTo>
                  <a:pt x="1574" y="836"/>
                  <a:pt x="1575" y="846"/>
                  <a:pt x="1575" y="853"/>
                </a:cubicBezTo>
                <a:cubicBezTo>
                  <a:pt x="1573" y="852"/>
                  <a:pt x="1573" y="857"/>
                  <a:pt x="1573" y="861"/>
                </a:cubicBezTo>
                <a:cubicBezTo>
                  <a:pt x="1572" y="848"/>
                  <a:pt x="1572" y="835"/>
                  <a:pt x="1569" y="831"/>
                </a:cubicBezTo>
                <a:cubicBezTo>
                  <a:pt x="1571" y="841"/>
                  <a:pt x="1571" y="847"/>
                  <a:pt x="1571" y="851"/>
                </a:cubicBezTo>
                <a:cubicBezTo>
                  <a:pt x="1571" y="856"/>
                  <a:pt x="1570" y="859"/>
                  <a:pt x="1569" y="863"/>
                </a:cubicBezTo>
                <a:cubicBezTo>
                  <a:pt x="1569" y="860"/>
                  <a:pt x="1569" y="855"/>
                  <a:pt x="1568" y="854"/>
                </a:cubicBezTo>
                <a:cubicBezTo>
                  <a:pt x="1569" y="858"/>
                  <a:pt x="1569" y="862"/>
                  <a:pt x="1569" y="867"/>
                </a:cubicBezTo>
                <a:cubicBezTo>
                  <a:pt x="1571" y="870"/>
                  <a:pt x="1570" y="859"/>
                  <a:pt x="1571" y="859"/>
                </a:cubicBezTo>
                <a:cubicBezTo>
                  <a:pt x="1573" y="867"/>
                  <a:pt x="1573" y="874"/>
                  <a:pt x="1574" y="879"/>
                </a:cubicBezTo>
                <a:cubicBezTo>
                  <a:pt x="1574" y="875"/>
                  <a:pt x="1574" y="868"/>
                  <a:pt x="1574" y="867"/>
                </a:cubicBezTo>
                <a:cubicBezTo>
                  <a:pt x="1575" y="871"/>
                  <a:pt x="1575" y="877"/>
                  <a:pt x="1576" y="875"/>
                </a:cubicBezTo>
                <a:cubicBezTo>
                  <a:pt x="1575" y="870"/>
                  <a:pt x="1574" y="868"/>
                  <a:pt x="1575" y="866"/>
                </a:cubicBezTo>
                <a:cubicBezTo>
                  <a:pt x="1576" y="864"/>
                  <a:pt x="1576" y="870"/>
                  <a:pt x="1577" y="876"/>
                </a:cubicBezTo>
                <a:cubicBezTo>
                  <a:pt x="1577" y="882"/>
                  <a:pt x="1577" y="889"/>
                  <a:pt x="1577" y="890"/>
                </a:cubicBezTo>
                <a:cubicBezTo>
                  <a:pt x="1575" y="881"/>
                  <a:pt x="1574" y="888"/>
                  <a:pt x="1574" y="895"/>
                </a:cubicBezTo>
                <a:cubicBezTo>
                  <a:pt x="1573" y="881"/>
                  <a:pt x="1571" y="879"/>
                  <a:pt x="1570" y="873"/>
                </a:cubicBezTo>
                <a:cubicBezTo>
                  <a:pt x="1570" y="882"/>
                  <a:pt x="1571" y="896"/>
                  <a:pt x="1569" y="895"/>
                </a:cubicBezTo>
                <a:cubicBezTo>
                  <a:pt x="1570" y="890"/>
                  <a:pt x="1568" y="874"/>
                  <a:pt x="1567" y="868"/>
                </a:cubicBezTo>
                <a:cubicBezTo>
                  <a:pt x="1566" y="868"/>
                  <a:pt x="1567" y="872"/>
                  <a:pt x="1566" y="872"/>
                </a:cubicBezTo>
                <a:cubicBezTo>
                  <a:pt x="1568" y="884"/>
                  <a:pt x="1565" y="893"/>
                  <a:pt x="1567" y="899"/>
                </a:cubicBezTo>
                <a:cubicBezTo>
                  <a:pt x="1568" y="897"/>
                  <a:pt x="1574" y="911"/>
                  <a:pt x="1574" y="898"/>
                </a:cubicBezTo>
                <a:cubicBezTo>
                  <a:pt x="1575" y="899"/>
                  <a:pt x="1574" y="912"/>
                  <a:pt x="1576" y="910"/>
                </a:cubicBezTo>
                <a:cubicBezTo>
                  <a:pt x="1575" y="903"/>
                  <a:pt x="1575" y="898"/>
                  <a:pt x="1576" y="897"/>
                </a:cubicBezTo>
                <a:cubicBezTo>
                  <a:pt x="1577" y="906"/>
                  <a:pt x="1579" y="907"/>
                  <a:pt x="1580" y="909"/>
                </a:cubicBezTo>
                <a:cubicBezTo>
                  <a:pt x="1581" y="911"/>
                  <a:pt x="1582" y="914"/>
                  <a:pt x="1581" y="926"/>
                </a:cubicBezTo>
                <a:cubicBezTo>
                  <a:pt x="1581" y="922"/>
                  <a:pt x="1581" y="918"/>
                  <a:pt x="1580" y="920"/>
                </a:cubicBezTo>
                <a:cubicBezTo>
                  <a:pt x="1579" y="928"/>
                  <a:pt x="1582" y="935"/>
                  <a:pt x="1579" y="936"/>
                </a:cubicBezTo>
                <a:cubicBezTo>
                  <a:pt x="1579" y="947"/>
                  <a:pt x="1580" y="947"/>
                  <a:pt x="1580" y="947"/>
                </a:cubicBezTo>
                <a:cubicBezTo>
                  <a:pt x="1581" y="947"/>
                  <a:pt x="1581" y="948"/>
                  <a:pt x="1581" y="959"/>
                </a:cubicBezTo>
                <a:cubicBezTo>
                  <a:pt x="1582" y="956"/>
                  <a:pt x="1582" y="939"/>
                  <a:pt x="1583" y="937"/>
                </a:cubicBezTo>
                <a:cubicBezTo>
                  <a:pt x="1584" y="950"/>
                  <a:pt x="1583" y="935"/>
                  <a:pt x="1584" y="930"/>
                </a:cubicBezTo>
                <a:cubicBezTo>
                  <a:pt x="1585" y="930"/>
                  <a:pt x="1585" y="935"/>
                  <a:pt x="1584" y="941"/>
                </a:cubicBezTo>
                <a:cubicBezTo>
                  <a:pt x="1584" y="948"/>
                  <a:pt x="1583" y="955"/>
                  <a:pt x="1584" y="958"/>
                </a:cubicBezTo>
                <a:cubicBezTo>
                  <a:pt x="1584" y="944"/>
                  <a:pt x="1586" y="950"/>
                  <a:pt x="1585" y="939"/>
                </a:cubicBezTo>
                <a:cubicBezTo>
                  <a:pt x="1587" y="939"/>
                  <a:pt x="1588" y="925"/>
                  <a:pt x="1589" y="921"/>
                </a:cubicBezTo>
                <a:cubicBezTo>
                  <a:pt x="1589" y="931"/>
                  <a:pt x="1589" y="943"/>
                  <a:pt x="1588" y="952"/>
                </a:cubicBezTo>
                <a:cubicBezTo>
                  <a:pt x="1588" y="961"/>
                  <a:pt x="1588" y="969"/>
                  <a:pt x="1588" y="971"/>
                </a:cubicBezTo>
                <a:cubicBezTo>
                  <a:pt x="1589" y="958"/>
                  <a:pt x="1589" y="947"/>
                  <a:pt x="1590" y="936"/>
                </a:cubicBezTo>
                <a:cubicBezTo>
                  <a:pt x="1590" y="926"/>
                  <a:pt x="1591" y="916"/>
                  <a:pt x="1590" y="905"/>
                </a:cubicBezTo>
                <a:cubicBezTo>
                  <a:pt x="1589" y="910"/>
                  <a:pt x="1588" y="906"/>
                  <a:pt x="1587" y="907"/>
                </a:cubicBezTo>
                <a:cubicBezTo>
                  <a:pt x="1586" y="916"/>
                  <a:pt x="1589" y="921"/>
                  <a:pt x="1588" y="925"/>
                </a:cubicBezTo>
                <a:cubicBezTo>
                  <a:pt x="1586" y="921"/>
                  <a:pt x="1586" y="910"/>
                  <a:pt x="1585" y="898"/>
                </a:cubicBezTo>
                <a:cubicBezTo>
                  <a:pt x="1585" y="886"/>
                  <a:pt x="1584" y="873"/>
                  <a:pt x="1584" y="864"/>
                </a:cubicBezTo>
                <a:cubicBezTo>
                  <a:pt x="1583" y="869"/>
                  <a:pt x="1584" y="880"/>
                  <a:pt x="1584" y="891"/>
                </a:cubicBezTo>
                <a:cubicBezTo>
                  <a:pt x="1584" y="901"/>
                  <a:pt x="1584" y="911"/>
                  <a:pt x="1583" y="915"/>
                </a:cubicBezTo>
                <a:cubicBezTo>
                  <a:pt x="1583" y="902"/>
                  <a:pt x="1583" y="891"/>
                  <a:pt x="1582" y="881"/>
                </a:cubicBezTo>
                <a:cubicBezTo>
                  <a:pt x="1582" y="871"/>
                  <a:pt x="1581" y="862"/>
                  <a:pt x="1581" y="852"/>
                </a:cubicBezTo>
                <a:cubicBezTo>
                  <a:pt x="1580" y="850"/>
                  <a:pt x="1579" y="849"/>
                  <a:pt x="1578" y="841"/>
                </a:cubicBezTo>
                <a:cubicBezTo>
                  <a:pt x="1578" y="833"/>
                  <a:pt x="1576" y="821"/>
                  <a:pt x="1578" y="821"/>
                </a:cubicBezTo>
                <a:cubicBezTo>
                  <a:pt x="1578" y="825"/>
                  <a:pt x="1580" y="840"/>
                  <a:pt x="1580" y="830"/>
                </a:cubicBezTo>
                <a:cubicBezTo>
                  <a:pt x="1578" y="817"/>
                  <a:pt x="1578" y="814"/>
                  <a:pt x="1579" y="815"/>
                </a:cubicBezTo>
                <a:cubicBezTo>
                  <a:pt x="1581" y="815"/>
                  <a:pt x="1582" y="818"/>
                  <a:pt x="1583" y="818"/>
                </a:cubicBezTo>
                <a:cubicBezTo>
                  <a:pt x="1584" y="831"/>
                  <a:pt x="1585" y="833"/>
                  <a:pt x="1586" y="846"/>
                </a:cubicBezTo>
                <a:cubicBezTo>
                  <a:pt x="1585" y="845"/>
                  <a:pt x="1585" y="843"/>
                  <a:pt x="1584" y="847"/>
                </a:cubicBezTo>
                <a:cubicBezTo>
                  <a:pt x="1586" y="857"/>
                  <a:pt x="1587" y="856"/>
                  <a:pt x="1587" y="868"/>
                </a:cubicBezTo>
                <a:cubicBezTo>
                  <a:pt x="1589" y="866"/>
                  <a:pt x="1587" y="877"/>
                  <a:pt x="1588" y="880"/>
                </a:cubicBezTo>
                <a:cubicBezTo>
                  <a:pt x="1590" y="880"/>
                  <a:pt x="1590" y="874"/>
                  <a:pt x="1591" y="875"/>
                </a:cubicBezTo>
                <a:cubicBezTo>
                  <a:pt x="1592" y="885"/>
                  <a:pt x="1592" y="899"/>
                  <a:pt x="1592" y="909"/>
                </a:cubicBezTo>
                <a:cubicBezTo>
                  <a:pt x="1591" y="920"/>
                  <a:pt x="1591" y="927"/>
                  <a:pt x="1592" y="923"/>
                </a:cubicBezTo>
                <a:cubicBezTo>
                  <a:pt x="1592" y="929"/>
                  <a:pt x="1592" y="938"/>
                  <a:pt x="1592" y="945"/>
                </a:cubicBezTo>
                <a:cubicBezTo>
                  <a:pt x="1591" y="953"/>
                  <a:pt x="1591" y="959"/>
                  <a:pt x="1592" y="960"/>
                </a:cubicBezTo>
                <a:cubicBezTo>
                  <a:pt x="1592" y="952"/>
                  <a:pt x="1593" y="946"/>
                  <a:pt x="1594" y="947"/>
                </a:cubicBezTo>
                <a:cubicBezTo>
                  <a:pt x="1594" y="964"/>
                  <a:pt x="1591" y="966"/>
                  <a:pt x="1590" y="967"/>
                </a:cubicBezTo>
                <a:cubicBezTo>
                  <a:pt x="1591" y="972"/>
                  <a:pt x="1590" y="979"/>
                  <a:pt x="1589" y="988"/>
                </a:cubicBezTo>
                <a:cubicBezTo>
                  <a:pt x="1589" y="996"/>
                  <a:pt x="1587" y="1004"/>
                  <a:pt x="1587" y="1010"/>
                </a:cubicBezTo>
                <a:cubicBezTo>
                  <a:pt x="1589" y="1002"/>
                  <a:pt x="1590" y="1006"/>
                  <a:pt x="1590" y="1014"/>
                </a:cubicBezTo>
                <a:cubicBezTo>
                  <a:pt x="1590" y="1022"/>
                  <a:pt x="1589" y="1034"/>
                  <a:pt x="1586" y="1041"/>
                </a:cubicBezTo>
                <a:cubicBezTo>
                  <a:pt x="1589" y="1026"/>
                  <a:pt x="1588" y="1022"/>
                  <a:pt x="1587" y="1022"/>
                </a:cubicBezTo>
                <a:cubicBezTo>
                  <a:pt x="1586" y="1022"/>
                  <a:pt x="1584" y="1026"/>
                  <a:pt x="1582" y="1028"/>
                </a:cubicBezTo>
                <a:cubicBezTo>
                  <a:pt x="1580" y="1040"/>
                  <a:pt x="1580" y="1038"/>
                  <a:pt x="1578" y="1046"/>
                </a:cubicBezTo>
                <a:cubicBezTo>
                  <a:pt x="1580" y="1043"/>
                  <a:pt x="1579" y="1050"/>
                  <a:pt x="1580" y="1049"/>
                </a:cubicBezTo>
                <a:cubicBezTo>
                  <a:pt x="1582" y="1040"/>
                  <a:pt x="1581" y="1034"/>
                  <a:pt x="1583" y="1030"/>
                </a:cubicBezTo>
                <a:cubicBezTo>
                  <a:pt x="1584" y="1030"/>
                  <a:pt x="1584" y="1030"/>
                  <a:pt x="1584" y="1030"/>
                </a:cubicBezTo>
                <a:cubicBezTo>
                  <a:pt x="1583" y="1037"/>
                  <a:pt x="1582" y="1044"/>
                  <a:pt x="1581" y="1051"/>
                </a:cubicBezTo>
                <a:cubicBezTo>
                  <a:pt x="1582" y="1059"/>
                  <a:pt x="1584" y="1056"/>
                  <a:pt x="1586" y="1049"/>
                </a:cubicBezTo>
                <a:cubicBezTo>
                  <a:pt x="1587" y="1052"/>
                  <a:pt x="1586" y="1064"/>
                  <a:pt x="1583" y="1071"/>
                </a:cubicBezTo>
                <a:cubicBezTo>
                  <a:pt x="1580" y="1082"/>
                  <a:pt x="1585" y="1054"/>
                  <a:pt x="1580" y="1072"/>
                </a:cubicBezTo>
                <a:cubicBezTo>
                  <a:pt x="1584" y="1069"/>
                  <a:pt x="1579" y="1081"/>
                  <a:pt x="1578" y="1084"/>
                </a:cubicBezTo>
                <a:cubicBezTo>
                  <a:pt x="1579" y="1092"/>
                  <a:pt x="1573" y="1110"/>
                  <a:pt x="1570" y="1124"/>
                </a:cubicBezTo>
                <a:cubicBezTo>
                  <a:pt x="1569" y="1122"/>
                  <a:pt x="1568" y="1126"/>
                  <a:pt x="1567" y="1130"/>
                </a:cubicBezTo>
                <a:cubicBezTo>
                  <a:pt x="1565" y="1134"/>
                  <a:pt x="1564" y="1139"/>
                  <a:pt x="1563" y="1137"/>
                </a:cubicBezTo>
                <a:cubicBezTo>
                  <a:pt x="1564" y="1135"/>
                  <a:pt x="1566" y="1129"/>
                  <a:pt x="1567" y="1124"/>
                </a:cubicBezTo>
                <a:cubicBezTo>
                  <a:pt x="1568" y="1120"/>
                  <a:pt x="1569" y="1117"/>
                  <a:pt x="1567" y="1122"/>
                </a:cubicBezTo>
                <a:cubicBezTo>
                  <a:pt x="1564" y="1135"/>
                  <a:pt x="1563" y="1131"/>
                  <a:pt x="1561" y="1138"/>
                </a:cubicBezTo>
                <a:cubicBezTo>
                  <a:pt x="1565" y="1132"/>
                  <a:pt x="1558" y="1151"/>
                  <a:pt x="1558" y="1155"/>
                </a:cubicBezTo>
                <a:cubicBezTo>
                  <a:pt x="1560" y="1151"/>
                  <a:pt x="1561" y="1145"/>
                  <a:pt x="1562" y="1146"/>
                </a:cubicBezTo>
                <a:cubicBezTo>
                  <a:pt x="1557" y="1156"/>
                  <a:pt x="1563" y="1148"/>
                  <a:pt x="1561" y="1155"/>
                </a:cubicBezTo>
                <a:cubicBezTo>
                  <a:pt x="1559" y="1159"/>
                  <a:pt x="1557" y="1166"/>
                  <a:pt x="1556" y="1167"/>
                </a:cubicBezTo>
                <a:cubicBezTo>
                  <a:pt x="1557" y="1163"/>
                  <a:pt x="1558" y="1160"/>
                  <a:pt x="1558" y="1158"/>
                </a:cubicBezTo>
                <a:cubicBezTo>
                  <a:pt x="1556" y="1164"/>
                  <a:pt x="1553" y="1173"/>
                  <a:pt x="1551" y="1177"/>
                </a:cubicBezTo>
                <a:cubicBezTo>
                  <a:pt x="1555" y="1165"/>
                  <a:pt x="1554" y="1159"/>
                  <a:pt x="1559" y="1147"/>
                </a:cubicBezTo>
                <a:cubicBezTo>
                  <a:pt x="1558" y="1146"/>
                  <a:pt x="1556" y="1152"/>
                  <a:pt x="1555" y="1150"/>
                </a:cubicBezTo>
                <a:cubicBezTo>
                  <a:pt x="1561" y="1131"/>
                  <a:pt x="1565" y="1120"/>
                  <a:pt x="1567" y="1108"/>
                </a:cubicBezTo>
                <a:cubicBezTo>
                  <a:pt x="1565" y="1113"/>
                  <a:pt x="1566" y="1107"/>
                  <a:pt x="1565" y="1108"/>
                </a:cubicBezTo>
                <a:cubicBezTo>
                  <a:pt x="1562" y="1121"/>
                  <a:pt x="1561" y="1127"/>
                  <a:pt x="1557" y="1133"/>
                </a:cubicBezTo>
                <a:cubicBezTo>
                  <a:pt x="1558" y="1135"/>
                  <a:pt x="1555" y="1147"/>
                  <a:pt x="1555" y="1150"/>
                </a:cubicBezTo>
                <a:cubicBezTo>
                  <a:pt x="1552" y="1157"/>
                  <a:pt x="1551" y="1158"/>
                  <a:pt x="1552" y="1154"/>
                </a:cubicBezTo>
                <a:cubicBezTo>
                  <a:pt x="1550" y="1158"/>
                  <a:pt x="1549" y="1162"/>
                  <a:pt x="1548" y="1166"/>
                </a:cubicBezTo>
                <a:cubicBezTo>
                  <a:pt x="1549" y="1167"/>
                  <a:pt x="1546" y="1183"/>
                  <a:pt x="1537" y="1201"/>
                </a:cubicBezTo>
                <a:cubicBezTo>
                  <a:pt x="1539" y="1196"/>
                  <a:pt x="1542" y="1191"/>
                  <a:pt x="1542" y="1186"/>
                </a:cubicBezTo>
                <a:cubicBezTo>
                  <a:pt x="1538" y="1196"/>
                  <a:pt x="1535" y="1201"/>
                  <a:pt x="1538" y="1193"/>
                </a:cubicBezTo>
                <a:cubicBezTo>
                  <a:pt x="1525" y="1222"/>
                  <a:pt x="1539" y="1192"/>
                  <a:pt x="1536" y="1207"/>
                </a:cubicBezTo>
                <a:cubicBezTo>
                  <a:pt x="1540" y="1196"/>
                  <a:pt x="1541" y="1194"/>
                  <a:pt x="1542" y="1194"/>
                </a:cubicBezTo>
                <a:cubicBezTo>
                  <a:pt x="1543" y="1193"/>
                  <a:pt x="1544" y="1193"/>
                  <a:pt x="1547" y="1186"/>
                </a:cubicBezTo>
                <a:cubicBezTo>
                  <a:pt x="1547" y="1182"/>
                  <a:pt x="1550" y="1170"/>
                  <a:pt x="1552" y="1168"/>
                </a:cubicBezTo>
                <a:cubicBezTo>
                  <a:pt x="1550" y="1181"/>
                  <a:pt x="1546" y="1191"/>
                  <a:pt x="1543" y="1203"/>
                </a:cubicBezTo>
                <a:cubicBezTo>
                  <a:pt x="1544" y="1202"/>
                  <a:pt x="1548" y="1189"/>
                  <a:pt x="1549" y="1194"/>
                </a:cubicBezTo>
                <a:cubicBezTo>
                  <a:pt x="1545" y="1203"/>
                  <a:pt x="1543" y="1207"/>
                  <a:pt x="1542" y="1209"/>
                </a:cubicBezTo>
                <a:cubicBezTo>
                  <a:pt x="1542" y="1212"/>
                  <a:pt x="1542" y="1214"/>
                  <a:pt x="1541" y="1218"/>
                </a:cubicBezTo>
                <a:cubicBezTo>
                  <a:pt x="1535" y="1227"/>
                  <a:pt x="1535" y="1227"/>
                  <a:pt x="1535" y="1227"/>
                </a:cubicBezTo>
                <a:cubicBezTo>
                  <a:pt x="1538" y="1224"/>
                  <a:pt x="1543" y="1216"/>
                  <a:pt x="1546" y="1208"/>
                </a:cubicBezTo>
                <a:cubicBezTo>
                  <a:pt x="1550" y="1199"/>
                  <a:pt x="1553" y="1191"/>
                  <a:pt x="1555" y="1190"/>
                </a:cubicBezTo>
                <a:cubicBezTo>
                  <a:pt x="1557" y="1184"/>
                  <a:pt x="1551" y="1196"/>
                  <a:pt x="1555" y="1184"/>
                </a:cubicBezTo>
                <a:cubicBezTo>
                  <a:pt x="1559" y="1173"/>
                  <a:pt x="1566" y="1156"/>
                  <a:pt x="1568" y="1147"/>
                </a:cubicBezTo>
                <a:cubicBezTo>
                  <a:pt x="1566" y="1158"/>
                  <a:pt x="1570" y="1147"/>
                  <a:pt x="1572" y="1144"/>
                </a:cubicBezTo>
                <a:cubicBezTo>
                  <a:pt x="1568" y="1155"/>
                  <a:pt x="1575" y="1145"/>
                  <a:pt x="1569" y="1159"/>
                </a:cubicBezTo>
                <a:cubicBezTo>
                  <a:pt x="1566" y="1162"/>
                  <a:pt x="1570" y="1153"/>
                  <a:pt x="1569" y="1150"/>
                </a:cubicBezTo>
                <a:cubicBezTo>
                  <a:pt x="1568" y="1158"/>
                  <a:pt x="1566" y="1161"/>
                  <a:pt x="1565" y="1164"/>
                </a:cubicBezTo>
                <a:cubicBezTo>
                  <a:pt x="1564" y="1166"/>
                  <a:pt x="1563" y="1169"/>
                  <a:pt x="1560" y="1175"/>
                </a:cubicBezTo>
                <a:cubicBezTo>
                  <a:pt x="1563" y="1173"/>
                  <a:pt x="1555" y="1189"/>
                  <a:pt x="1555" y="1193"/>
                </a:cubicBezTo>
                <a:cubicBezTo>
                  <a:pt x="1558" y="1187"/>
                  <a:pt x="1564" y="1167"/>
                  <a:pt x="1563" y="1177"/>
                </a:cubicBezTo>
                <a:cubicBezTo>
                  <a:pt x="1555" y="1195"/>
                  <a:pt x="1552" y="1205"/>
                  <a:pt x="1547" y="1220"/>
                </a:cubicBezTo>
                <a:cubicBezTo>
                  <a:pt x="1545" y="1221"/>
                  <a:pt x="1546" y="1217"/>
                  <a:pt x="1550" y="1208"/>
                </a:cubicBezTo>
                <a:cubicBezTo>
                  <a:pt x="1547" y="1209"/>
                  <a:pt x="1544" y="1215"/>
                  <a:pt x="1542" y="1222"/>
                </a:cubicBezTo>
                <a:cubicBezTo>
                  <a:pt x="1539" y="1229"/>
                  <a:pt x="1536" y="1237"/>
                  <a:pt x="1532" y="1244"/>
                </a:cubicBezTo>
                <a:cubicBezTo>
                  <a:pt x="1532" y="1245"/>
                  <a:pt x="1535" y="1240"/>
                  <a:pt x="1536" y="1238"/>
                </a:cubicBezTo>
                <a:cubicBezTo>
                  <a:pt x="1531" y="1247"/>
                  <a:pt x="1531" y="1247"/>
                  <a:pt x="1528" y="1256"/>
                </a:cubicBezTo>
                <a:cubicBezTo>
                  <a:pt x="1526" y="1254"/>
                  <a:pt x="1521" y="1267"/>
                  <a:pt x="1519" y="1267"/>
                </a:cubicBezTo>
                <a:cubicBezTo>
                  <a:pt x="1521" y="1268"/>
                  <a:pt x="1515" y="1278"/>
                  <a:pt x="1517" y="1276"/>
                </a:cubicBezTo>
                <a:cubicBezTo>
                  <a:pt x="1514" y="1281"/>
                  <a:pt x="1511" y="1286"/>
                  <a:pt x="1508" y="1290"/>
                </a:cubicBezTo>
                <a:cubicBezTo>
                  <a:pt x="1512" y="1281"/>
                  <a:pt x="1512" y="1279"/>
                  <a:pt x="1513" y="1277"/>
                </a:cubicBezTo>
                <a:cubicBezTo>
                  <a:pt x="1514" y="1275"/>
                  <a:pt x="1515" y="1272"/>
                  <a:pt x="1522" y="1259"/>
                </a:cubicBezTo>
                <a:cubicBezTo>
                  <a:pt x="1523" y="1261"/>
                  <a:pt x="1528" y="1249"/>
                  <a:pt x="1532" y="1244"/>
                </a:cubicBezTo>
                <a:cubicBezTo>
                  <a:pt x="1532" y="1240"/>
                  <a:pt x="1536" y="1228"/>
                  <a:pt x="1531" y="1236"/>
                </a:cubicBezTo>
                <a:cubicBezTo>
                  <a:pt x="1529" y="1244"/>
                  <a:pt x="1524" y="1247"/>
                  <a:pt x="1522" y="1250"/>
                </a:cubicBezTo>
                <a:cubicBezTo>
                  <a:pt x="1522" y="1254"/>
                  <a:pt x="1525" y="1249"/>
                  <a:pt x="1524" y="1253"/>
                </a:cubicBezTo>
                <a:cubicBezTo>
                  <a:pt x="1520" y="1259"/>
                  <a:pt x="1517" y="1262"/>
                  <a:pt x="1513" y="1271"/>
                </a:cubicBezTo>
                <a:cubicBezTo>
                  <a:pt x="1514" y="1266"/>
                  <a:pt x="1522" y="1254"/>
                  <a:pt x="1518" y="1256"/>
                </a:cubicBezTo>
                <a:cubicBezTo>
                  <a:pt x="1508" y="1276"/>
                  <a:pt x="1502" y="1288"/>
                  <a:pt x="1496" y="1296"/>
                </a:cubicBezTo>
                <a:cubicBezTo>
                  <a:pt x="1499" y="1293"/>
                  <a:pt x="1493" y="1303"/>
                  <a:pt x="1496" y="1302"/>
                </a:cubicBezTo>
                <a:cubicBezTo>
                  <a:pt x="1501" y="1292"/>
                  <a:pt x="1504" y="1286"/>
                  <a:pt x="1505" y="1282"/>
                </a:cubicBezTo>
                <a:cubicBezTo>
                  <a:pt x="1504" y="1287"/>
                  <a:pt x="1507" y="1280"/>
                  <a:pt x="1509" y="1279"/>
                </a:cubicBezTo>
                <a:cubicBezTo>
                  <a:pt x="1503" y="1289"/>
                  <a:pt x="1510" y="1281"/>
                  <a:pt x="1506" y="1288"/>
                </a:cubicBezTo>
                <a:cubicBezTo>
                  <a:pt x="1504" y="1290"/>
                  <a:pt x="1501" y="1295"/>
                  <a:pt x="1498" y="1300"/>
                </a:cubicBezTo>
                <a:cubicBezTo>
                  <a:pt x="1495" y="1305"/>
                  <a:pt x="1491" y="1309"/>
                  <a:pt x="1490" y="1310"/>
                </a:cubicBezTo>
                <a:cubicBezTo>
                  <a:pt x="1493" y="1310"/>
                  <a:pt x="1486" y="1324"/>
                  <a:pt x="1477" y="1335"/>
                </a:cubicBezTo>
                <a:cubicBezTo>
                  <a:pt x="1484" y="1325"/>
                  <a:pt x="1481" y="1328"/>
                  <a:pt x="1478" y="1329"/>
                </a:cubicBezTo>
                <a:cubicBezTo>
                  <a:pt x="1479" y="1328"/>
                  <a:pt x="1489" y="1312"/>
                  <a:pt x="1482" y="1321"/>
                </a:cubicBezTo>
                <a:cubicBezTo>
                  <a:pt x="1477" y="1330"/>
                  <a:pt x="1472" y="1337"/>
                  <a:pt x="1460" y="1354"/>
                </a:cubicBezTo>
                <a:cubicBezTo>
                  <a:pt x="1462" y="1354"/>
                  <a:pt x="1473" y="1344"/>
                  <a:pt x="1467" y="1354"/>
                </a:cubicBezTo>
                <a:cubicBezTo>
                  <a:pt x="1466" y="1355"/>
                  <a:pt x="1464" y="1358"/>
                  <a:pt x="1461" y="1362"/>
                </a:cubicBezTo>
                <a:cubicBezTo>
                  <a:pt x="1463" y="1362"/>
                  <a:pt x="1462" y="1366"/>
                  <a:pt x="1459" y="1371"/>
                </a:cubicBezTo>
                <a:cubicBezTo>
                  <a:pt x="1455" y="1374"/>
                  <a:pt x="1447" y="1390"/>
                  <a:pt x="1448" y="1384"/>
                </a:cubicBezTo>
                <a:cubicBezTo>
                  <a:pt x="1441" y="1393"/>
                  <a:pt x="1445" y="1392"/>
                  <a:pt x="1433" y="1404"/>
                </a:cubicBezTo>
                <a:cubicBezTo>
                  <a:pt x="1433" y="1407"/>
                  <a:pt x="1436" y="1406"/>
                  <a:pt x="1434" y="1410"/>
                </a:cubicBezTo>
                <a:cubicBezTo>
                  <a:pt x="1433" y="1410"/>
                  <a:pt x="1428" y="1414"/>
                  <a:pt x="1423" y="1420"/>
                </a:cubicBezTo>
                <a:cubicBezTo>
                  <a:pt x="1423" y="1422"/>
                  <a:pt x="1428" y="1415"/>
                  <a:pt x="1429" y="1415"/>
                </a:cubicBezTo>
                <a:cubicBezTo>
                  <a:pt x="1425" y="1420"/>
                  <a:pt x="1426" y="1421"/>
                  <a:pt x="1424" y="1423"/>
                </a:cubicBezTo>
                <a:cubicBezTo>
                  <a:pt x="1415" y="1433"/>
                  <a:pt x="1418" y="1428"/>
                  <a:pt x="1419" y="1425"/>
                </a:cubicBezTo>
                <a:cubicBezTo>
                  <a:pt x="1413" y="1432"/>
                  <a:pt x="1413" y="1430"/>
                  <a:pt x="1409" y="1435"/>
                </a:cubicBezTo>
                <a:cubicBezTo>
                  <a:pt x="1409" y="1436"/>
                  <a:pt x="1406" y="1441"/>
                  <a:pt x="1411" y="1435"/>
                </a:cubicBezTo>
                <a:cubicBezTo>
                  <a:pt x="1411" y="1435"/>
                  <a:pt x="1410" y="1434"/>
                  <a:pt x="1414" y="1430"/>
                </a:cubicBezTo>
                <a:cubicBezTo>
                  <a:pt x="1415" y="1432"/>
                  <a:pt x="1414" y="1435"/>
                  <a:pt x="1409" y="1441"/>
                </a:cubicBezTo>
                <a:cubicBezTo>
                  <a:pt x="1417" y="1432"/>
                  <a:pt x="1414" y="1440"/>
                  <a:pt x="1419" y="1434"/>
                </a:cubicBezTo>
                <a:cubicBezTo>
                  <a:pt x="1418" y="1434"/>
                  <a:pt x="1423" y="1429"/>
                  <a:pt x="1428" y="1423"/>
                </a:cubicBezTo>
                <a:cubicBezTo>
                  <a:pt x="1434" y="1417"/>
                  <a:pt x="1439" y="1411"/>
                  <a:pt x="1439" y="1408"/>
                </a:cubicBezTo>
                <a:cubicBezTo>
                  <a:pt x="1443" y="1409"/>
                  <a:pt x="1443" y="1409"/>
                  <a:pt x="1443" y="1409"/>
                </a:cubicBezTo>
                <a:cubicBezTo>
                  <a:pt x="1436" y="1418"/>
                  <a:pt x="1432" y="1424"/>
                  <a:pt x="1431" y="1427"/>
                </a:cubicBezTo>
                <a:cubicBezTo>
                  <a:pt x="1438" y="1420"/>
                  <a:pt x="1442" y="1412"/>
                  <a:pt x="1447" y="1409"/>
                </a:cubicBezTo>
                <a:cubicBezTo>
                  <a:pt x="1444" y="1413"/>
                  <a:pt x="1435" y="1423"/>
                  <a:pt x="1437" y="1422"/>
                </a:cubicBezTo>
                <a:cubicBezTo>
                  <a:pt x="1439" y="1423"/>
                  <a:pt x="1448" y="1413"/>
                  <a:pt x="1444" y="1421"/>
                </a:cubicBezTo>
                <a:cubicBezTo>
                  <a:pt x="1450" y="1413"/>
                  <a:pt x="1451" y="1411"/>
                  <a:pt x="1451" y="1410"/>
                </a:cubicBezTo>
                <a:cubicBezTo>
                  <a:pt x="1451" y="1409"/>
                  <a:pt x="1451" y="1408"/>
                  <a:pt x="1456" y="1402"/>
                </a:cubicBezTo>
                <a:cubicBezTo>
                  <a:pt x="1456" y="1402"/>
                  <a:pt x="1454" y="1407"/>
                  <a:pt x="1458" y="1402"/>
                </a:cubicBezTo>
                <a:cubicBezTo>
                  <a:pt x="1457" y="1400"/>
                  <a:pt x="1468" y="1387"/>
                  <a:pt x="1469" y="1386"/>
                </a:cubicBezTo>
                <a:cubicBezTo>
                  <a:pt x="1466" y="1392"/>
                  <a:pt x="1468" y="1391"/>
                  <a:pt x="1465" y="1397"/>
                </a:cubicBezTo>
                <a:cubicBezTo>
                  <a:pt x="1468" y="1393"/>
                  <a:pt x="1470" y="1390"/>
                  <a:pt x="1473" y="1386"/>
                </a:cubicBezTo>
                <a:cubicBezTo>
                  <a:pt x="1470" y="1386"/>
                  <a:pt x="1470" y="1386"/>
                  <a:pt x="1470" y="1386"/>
                </a:cubicBezTo>
                <a:cubicBezTo>
                  <a:pt x="1480" y="1370"/>
                  <a:pt x="1492" y="1354"/>
                  <a:pt x="1503" y="1339"/>
                </a:cubicBezTo>
                <a:cubicBezTo>
                  <a:pt x="1504" y="1338"/>
                  <a:pt x="1501" y="1342"/>
                  <a:pt x="1499" y="1346"/>
                </a:cubicBezTo>
                <a:cubicBezTo>
                  <a:pt x="1496" y="1350"/>
                  <a:pt x="1494" y="1354"/>
                  <a:pt x="1495" y="1353"/>
                </a:cubicBezTo>
                <a:cubicBezTo>
                  <a:pt x="1497" y="1352"/>
                  <a:pt x="1501" y="1346"/>
                  <a:pt x="1504" y="1340"/>
                </a:cubicBezTo>
                <a:cubicBezTo>
                  <a:pt x="1508" y="1334"/>
                  <a:pt x="1512" y="1327"/>
                  <a:pt x="1515" y="1325"/>
                </a:cubicBezTo>
                <a:cubicBezTo>
                  <a:pt x="1510" y="1331"/>
                  <a:pt x="1508" y="1336"/>
                  <a:pt x="1507" y="1340"/>
                </a:cubicBezTo>
                <a:cubicBezTo>
                  <a:pt x="1505" y="1344"/>
                  <a:pt x="1503" y="1349"/>
                  <a:pt x="1499" y="1356"/>
                </a:cubicBezTo>
                <a:cubicBezTo>
                  <a:pt x="1501" y="1352"/>
                  <a:pt x="1505" y="1346"/>
                  <a:pt x="1506" y="1345"/>
                </a:cubicBezTo>
                <a:cubicBezTo>
                  <a:pt x="1506" y="1347"/>
                  <a:pt x="1504" y="1349"/>
                  <a:pt x="1500" y="1356"/>
                </a:cubicBezTo>
                <a:cubicBezTo>
                  <a:pt x="1500" y="1359"/>
                  <a:pt x="1506" y="1347"/>
                  <a:pt x="1510" y="1342"/>
                </a:cubicBezTo>
                <a:cubicBezTo>
                  <a:pt x="1510" y="1340"/>
                  <a:pt x="1505" y="1345"/>
                  <a:pt x="1509" y="1339"/>
                </a:cubicBezTo>
                <a:cubicBezTo>
                  <a:pt x="1511" y="1338"/>
                  <a:pt x="1518" y="1324"/>
                  <a:pt x="1521" y="1322"/>
                </a:cubicBezTo>
                <a:cubicBezTo>
                  <a:pt x="1524" y="1320"/>
                  <a:pt x="1512" y="1335"/>
                  <a:pt x="1515" y="1333"/>
                </a:cubicBezTo>
                <a:cubicBezTo>
                  <a:pt x="1521" y="1322"/>
                  <a:pt x="1520" y="1328"/>
                  <a:pt x="1525" y="1319"/>
                </a:cubicBezTo>
                <a:cubicBezTo>
                  <a:pt x="1525" y="1316"/>
                  <a:pt x="1522" y="1317"/>
                  <a:pt x="1525" y="1310"/>
                </a:cubicBezTo>
                <a:cubicBezTo>
                  <a:pt x="1529" y="1307"/>
                  <a:pt x="1532" y="1300"/>
                  <a:pt x="1537" y="1292"/>
                </a:cubicBezTo>
                <a:cubicBezTo>
                  <a:pt x="1537" y="1290"/>
                  <a:pt x="1538" y="1287"/>
                  <a:pt x="1537" y="1287"/>
                </a:cubicBezTo>
                <a:cubicBezTo>
                  <a:pt x="1532" y="1296"/>
                  <a:pt x="1532" y="1298"/>
                  <a:pt x="1530" y="1301"/>
                </a:cubicBezTo>
                <a:cubicBezTo>
                  <a:pt x="1528" y="1302"/>
                  <a:pt x="1522" y="1313"/>
                  <a:pt x="1520" y="1313"/>
                </a:cubicBezTo>
                <a:cubicBezTo>
                  <a:pt x="1523" y="1307"/>
                  <a:pt x="1529" y="1298"/>
                  <a:pt x="1533" y="1292"/>
                </a:cubicBezTo>
                <a:cubicBezTo>
                  <a:pt x="1530" y="1293"/>
                  <a:pt x="1537" y="1284"/>
                  <a:pt x="1539" y="1281"/>
                </a:cubicBezTo>
                <a:cubicBezTo>
                  <a:pt x="1542" y="1272"/>
                  <a:pt x="1542" y="1272"/>
                  <a:pt x="1542" y="1272"/>
                </a:cubicBezTo>
                <a:cubicBezTo>
                  <a:pt x="1554" y="1251"/>
                  <a:pt x="1554" y="1251"/>
                  <a:pt x="1554" y="1251"/>
                </a:cubicBezTo>
                <a:cubicBezTo>
                  <a:pt x="1549" y="1255"/>
                  <a:pt x="1558" y="1238"/>
                  <a:pt x="1561" y="1229"/>
                </a:cubicBezTo>
                <a:cubicBezTo>
                  <a:pt x="1562" y="1229"/>
                  <a:pt x="1560" y="1233"/>
                  <a:pt x="1562" y="1232"/>
                </a:cubicBezTo>
                <a:cubicBezTo>
                  <a:pt x="1565" y="1224"/>
                  <a:pt x="1567" y="1218"/>
                  <a:pt x="1568" y="1214"/>
                </a:cubicBezTo>
                <a:cubicBezTo>
                  <a:pt x="1560" y="1234"/>
                  <a:pt x="1566" y="1212"/>
                  <a:pt x="1569" y="1205"/>
                </a:cubicBezTo>
                <a:cubicBezTo>
                  <a:pt x="1570" y="1204"/>
                  <a:pt x="1572" y="1198"/>
                  <a:pt x="1574" y="1193"/>
                </a:cubicBezTo>
                <a:cubicBezTo>
                  <a:pt x="1576" y="1187"/>
                  <a:pt x="1578" y="1181"/>
                  <a:pt x="1580" y="1180"/>
                </a:cubicBezTo>
                <a:cubicBezTo>
                  <a:pt x="1581" y="1175"/>
                  <a:pt x="1577" y="1181"/>
                  <a:pt x="1581" y="1171"/>
                </a:cubicBezTo>
                <a:cubicBezTo>
                  <a:pt x="1584" y="1166"/>
                  <a:pt x="1580" y="1176"/>
                  <a:pt x="1585" y="1167"/>
                </a:cubicBezTo>
                <a:cubicBezTo>
                  <a:pt x="1582" y="1176"/>
                  <a:pt x="1582" y="1176"/>
                  <a:pt x="1582" y="1176"/>
                </a:cubicBezTo>
                <a:cubicBezTo>
                  <a:pt x="1584" y="1174"/>
                  <a:pt x="1587" y="1169"/>
                  <a:pt x="1589" y="1163"/>
                </a:cubicBezTo>
                <a:cubicBezTo>
                  <a:pt x="1586" y="1169"/>
                  <a:pt x="1588" y="1161"/>
                  <a:pt x="1588" y="1158"/>
                </a:cubicBezTo>
                <a:cubicBezTo>
                  <a:pt x="1590" y="1152"/>
                  <a:pt x="1593" y="1143"/>
                  <a:pt x="1596" y="1135"/>
                </a:cubicBezTo>
                <a:cubicBezTo>
                  <a:pt x="1598" y="1127"/>
                  <a:pt x="1600" y="1120"/>
                  <a:pt x="1602" y="1118"/>
                </a:cubicBezTo>
                <a:cubicBezTo>
                  <a:pt x="1600" y="1132"/>
                  <a:pt x="1592" y="1151"/>
                  <a:pt x="1597" y="1144"/>
                </a:cubicBezTo>
                <a:cubicBezTo>
                  <a:pt x="1595" y="1150"/>
                  <a:pt x="1591" y="1167"/>
                  <a:pt x="1588" y="1172"/>
                </a:cubicBezTo>
                <a:cubicBezTo>
                  <a:pt x="1587" y="1172"/>
                  <a:pt x="1588" y="1168"/>
                  <a:pt x="1587" y="1170"/>
                </a:cubicBezTo>
                <a:cubicBezTo>
                  <a:pt x="1584" y="1177"/>
                  <a:pt x="1582" y="1185"/>
                  <a:pt x="1580" y="1189"/>
                </a:cubicBezTo>
                <a:cubicBezTo>
                  <a:pt x="1584" y="1183"/>
                  <a:pt x="1584" y="1187"/>
                  <a:pt x="1588" y="1181"/>
                </a:cubicBezTo>
                <a:cubicBezTo>
                  <a:pt x="1587" y="1182"/>
                  <a:pt x="1586" y="1181"/>
                  <a:pt x="1588" y="1175"/>
                </a:cubicBezTo>
                <a:cubicBezTo>
                  <a:pt x="1589" y="1176"/>
                  <a:pt x="1592" y="1166"/>
                  <a:pt x="1593" y="1165"/>
                </a:cubicBezTo>
                <a:cubicBezTo>
                  <a:pt x="1595" y="1165"/>
                  <a:pt x="1591" y="1177"/>
                  <a:pt x="1594" y="1174"/>
                </a:cubicBezTo>
                <a:cubicBezTo>
                  <a:pt x="1599" y="1161"/>
                  <a:pt x="1592" y="1173"/>
                  <a:pt x="1595" y="1165"/>
                </a:cubicBezTo>
                <a:cubicBezTo>
                  <a:pt x="1596" y="1168"/>
                  <a:pt x="1602" y="1153"/>
                  <a:pt x="1596" y="1170"/>
                </a:cubicBezTo>
                <a:cubicBezTo>
                  <a:pt x="1597" y="1171"/>
                  <a:pt x="1600" y="1163"/>
                  <a:pt x="1602" y="1157"/>
                </a:cubicBezTo>
                <a:cubicBezTo>
                  <a:pt x="1600" y="1156"/>
                  <a:pt x="1603" y="1145"/>
                  <a:pt x="1605" y="1136"/>
                </a:cubicBezTo>
                <a:cubicBezTo>
                  <a:pt x="1602" y="1142"/>
                  <a:pt x="1600" y="1143"/>
                  <a:pt x="1596" y="1153"/>
                </a:cubicBezTo>
                <a:cubicBezTo>
                  <a:pt x="1597" y="1156"/>
                  <a:pt x="1600" y="1144"/>
                  <a:pt x="1602" y="1145"/>
                </a:cubicBezTo>
                <a:cubicBezTo>
                  <a:pt x="1598" y="1157"/>
                  <a:pt x="1595" y="1163"/>
                  <a:pt x="1592" y="1166"/>
                </a:cubicBezTo>
                <a:cubicBezTo>
                  <a:pt x="1596" y="1153"/>
                  <a:pt x="1597" y="1147"/>
                  <a:pt x="1598" y="1141"/>
                </a:cubicBezTo>
                <a:cubicBezTo>
                  <a:pt x="1599" y="1135"/>
                  <a:pt x="1600" y="1129"/>
                  <a:pt x="1604" y="1118"/>
                </a:cubicBezTo>
                <a:cubicBezTo>
                  <a:pt x="1604" y="1118"/>
                  <a:pt x="1604" y="1119"/>
                  <a:pt x="1604" y="1121"/>
                </a:cubicBezTo>
                <a:cubicBezTo>
                  <a:pt x="1608" y="1108"/>
                  <a:pt x="1605" y="1112"/>
                  <a:pt x="1609" y="1098"/>
                </a:cubicBezTo>
                <a:cubicBezTo>
                  <a:pt x="1611" y="1095"/>
                  <a:pt x="1611" y="1100"/>
                  <a:pt x="1615" y="1084"/>
                </a:cubicBezTo>
                <a:cubicBezTo>
                  <a:pt x="1612" y="1087"/>
                  <a:pt x="1613" y="1081"/>
                  <a:pt x="1610" y="1086"/>
                </a:cubicBezTo>
                <a:cubicBezTo>
                  <a:pt x="1612" y="1081"/>
                  <a:pt x="1613" y="1069"/>
                  <a:pt x="1614" y="1070"/>
                </a:cubicBezTo>
                <a:cubicBezTo>
                  <a:pt x="1613" y="1081"/>
                  <a:pt x="1617" y="1073"/>
                  <a:pt x="1619" y="1071"/>
                </a:cubicBezTo>
                <a:cubicBezTo>
                  <a:pt x="1618" y="1074"/>
                  <a:pt x="1618" y="1075"/>
                  <a:pt x="1618" y="1077"/>
                </a:cubicBezTo>
                <a:cubicBezTo>
                  <a:pt x="1616" y="1085"/>
                  <a:pt x="1615" y="1088"/>
                  <a:pt x="1615" y="1091"/>
                </a:cubicBezTo>
                <a:cubicBezTo>
                  <a:pt x="1611" y="1107"/>
                  <a:pt x="1611" y="1107"/>
                  <a:pt x="1611" y="1107"/>
                </a:cubicBezTo>
                <a:cubicBezTo>
                  <a:pt x="1611" y="1107"/>
                  <a:pt x="1613" y="1106"/>
                  <a:pt x="1612" y="1110"/>
                </a:cubicBezTo>
                <a:cubicBezTo>
                  <a:pt x="1609" y="1117"/>
                  <a:pt x="1607" y="1122"/>
                  <a:pt x="1607" y="1126"/>
                </a:cubicBezTo>
                <a:cubicBezTo>
                  <a:pt x="1609" y="1121"/>
                  <a:pt x="1608" y="1127"/>
                  <a:pt x="1610" y="1119"/>
                </a:cubicBezTo>
                <a:cubicBezTo>
                  <a:pt x="1609" y="1123"/>
                  <a:pt x="1608" y="1128"/>
                  <a:pt x="1608" y="1129"/>
                </a:cubicBezTo>
                <a:cubicBezTo>
                  <a:pt x="1610" y="1123"/>
                  <a:pt x="1611" y="1126"/>
                  <a:pt x="1612" y="1122"/>
                </a:cubicBezTo>
                <a:cubicBezTo>
                  <a:pt x="1611" y="1128"/>
                  <a:pt x="1611" y="1130"/>
                  <a:pt x="1610" y="1134"/>
                </a:cubicBezTo>
                <a:cubicBezTo>
                  <a:pt x="1609" y="1135"/>
                  <a:pt x="1609" y="1134"/>
                  <a:pt x="1607" y="1138"/>
                </a:cubicBezTo>
                <a:cubicBezTo>
                  <a:pt x="1606" y="1148"/>
                  <a:pt x="1609" y="1137"/>
                  <a:pt x="1608" y="1141"/>
                </a:cubicBezTo>
                <a:cubicBezTo>
                  <a:pt x="1605" y="1149"/>
                  <a:pt x="1603" y="1157"/>
                  <a:pt x="1602" y="1163"/>
                </a:cubicBezTo>
                <a:cubicBezTo>
                  <a:pt x="1605" y="1156"/>
                  <a:pt x="1607" y="1147"/>
                  <a:pt x="1610" y="1139"/>
                </a:cubicBezTo>
                <a:cubicBezTo>
                  <a:pt x="1612" y="1131"/>
                  <a:pt x="1614" y="1125"/>
                  <a:pt x="1615" y="1124"/>
                </a:cubicBezTo>
                <a:cubicBezTo>
                  <a:pt x="1611" y="1135"/>
                  <a:pt x="1609" y="1144"/>
                  <a:pt x="1608" y="1151"/>
                </a:cubicBezTo>
                <a:cubicBezTo>
                  <a:pt x="1606" y="1158"/>
                  <a:pt x="1605" y="1163"/>
                  <a:pt x="1602" y="1169"/>
                </a:cubicBezTo>
                <a:cubicBezTo>
                  <a:pt x="1604" y="1169"/>
                  <a:pt x="1606" y="1164"/>
                  <a:pt x="1608" y="1159"/>
                </a:cubicBezTo>
                <a:cubicBezTo>
                  <a:pt x="1606" y="1158"/>
                  <a:pt x="1608" y="1150"/>
                  <a:pt x="1611" y="1140"/>
                </a:cubicBezTo>
                <a:cubicBezTo>
                  <a:pt x="1614" y="1131"/>
                  <a:pt x="1617" y="1121"/>
                  <a:pt x="1619" y="1117"/>
                </a:cubicBezTo>
                <a:cubicBezTo>
                  <a:pt x="1617" y="1123"/>
                  <a:pt x="1618" y="1124"/>
                  <a:pt x="1616" y="1129"/>
                </a:cubicBezTo>
                <a:cubicBezTo>
                  <a:pt x="1615" y="1130"/>
                  <a:pt x="1614" y="1130"/>
                  <a:pt x="1613" y="1137"/>
                </a:cubicBezTo>
                <a:cubicBezTo>
                  <a:pt x="1614" y="1134"/>
                  <a:pt x="1613" y="1142"/>
                  <a:pt x="1608" y="1159"/>
                </a:cubicBezTo>
                <a:cubicBezTo>
                  <a:pt x="1608" y="1163"/>
                  <a:pt x="1613" y="1146"/>
                  <a:pt x="1611" y="1155"/>
                </a:cubicBezTo>
                <a:cubicBezTo>
                  <a:pt x="1607" y="1169"/>
                  <a:pt x="1609" y="1168"/>
                  <a:pt x="1603" y="1181"/>
                </a:cubicBezTo>
                <a:cubicBezTo>
                  <a:pt x="1604" y="1175"/>
                  <a:pt x="1606" y="1167"/>
                  <a:pt x="1606" y="1165"/>
                </a:cubicBezTo>
                <a:cubicBezTo>
                  <a:pt x="1602" y="1173"/>
                  <a:pt x="1601" y="1173"/>
                  <a:pt x="1600" y="1174"/>
                </a:cubicBezTo>
                <a:cubicBezTo>
                  <a:pt x="1598" y="1174"/>
                  <a:pt x="1597" y="1175"/>
                  <a:pt x="1594" y="1183"/>
                </a:cubicBezTo>
                <a:cubicBezTo>
                  <a:pt x="1596" y="1184"/>
                  <a:pt x="1599" y="1180"/>
                  <a:pt x="1602" y="1175"/>
                </a:cubicBezTo>
                <a:cubicBezTo>
                  <a:pt x="1600" y="1186"/>
                  <a:pt x="1599" y="1193"/>
                  <a:pt x="1601" y="1193"/>
                </a:cubicBezTo>
                <a:cubicBezTo>
                  <a:pt x="1601" y="1194"/>
                  <a:pt x="1600" y="1194"/>
                  <a:pt x="1600" y="1197"/>
                </a:cubicBezTo>
                <a:cubicBezTo>
                  <a:pt x="1606" y="1184"/>
                  <a:pt x="1604" y="1184"/>
                  <a:pt x="1605" y="1177"/>
                </a:cubicBezTo>
                <a:cubicBezTo>
                  <a:pt x="1611" y="1165"/>
                  <a:pt x="1606" y="1184"/>
                  <a:pt x="1606" y="1186"/>
                </a:cubicBezTo>
                <a:cubicBezTo>
                  <a:pt x="1608" y="1181"/>
                  <a:pt x="1610" y="1174"/>
                  <a:pt x="1611" y="1173"/>
                </a:cubicBezTo>
                <a:cubicBezTo>
                  <a:pt x="1604" y="1191"/>
                  <a:pt x="1606" y="1196"/>
                  <a:pt x="1605" y="1201"/>
                </a:cubicBezTo>
                <a:cubicBezTo>
                  <a:pt x="1601" y="1212"/>
                  <a:pt x="1597" y="1219"/>
                  <a:pt x="1594" y="1221"/>
                </a:cubicBezTo>
                <a:cubicBezTo>
                  <a:pt x="1596" y="1216"/>
                  <a:pt x="1598" y="1211"/>
                  <a:pt x="1600" y="1205"/>
                </a:cubicBezTo>
                <a:cubicBezTo>
                  <a:pt x="1595" y="1215"/>
                  <a:pt x="1596" y="1210"/>
                  <a:pt x="1596" y="1203"/>
                </a:cubicBezTo>
                <a:cubicBezTo>
                  <a:pt x="1593" y="1211"/>
                  <a:pt x="1593" y="1213"/>
                  <a:pt x="1591" y="1216"/>
                </a:cubicBezTo>
                <a:cubicBezTo>
                  <a:pt x="1594" y="1206"/>
                  <a:pt x="1594" y="1204"/>
                  <a:pt x="1596" y="1197"/>
                </a:cubicBezTo>
                <a:cubicBezTo>
                  <a:pt x="1595" y="1200"/>
                  <a:pt x="1594" y="1201"/>
                  <a:pt x="1593" y="1201"/>
                </a:cubicBezTo>
                <a:cubicBezTo>
                  <a:pt x="1590" y="1210"/>
                  <a:pt x="1589" y="1215"/>
                  <a:pt x="1587" y="1220"/>
                </a:cubicBezTo>
                <a:cubicBezTo>
                  <a:pt x="1584" y="1226"/>
                  <a:pt x="1582" y="1232"/>
                  <a:pt x="1577" y="1242"/>
                </a:cubicBezTo>
                <a:cubicBezTo>
                  <a:pt x="1582" y="1235"/>
                  <a:pt x="1585" y="1229"/>
                  <a:pt x="1584" y="1235"/>
                </a:cubicBezTo>
                <a:cubicBezTo>
                  <a:pt x="1589" y="1225"/>
                  <a:pt x="1587" y="1222"/>
                  <a:pt x="1590" y="1219"/>
                </a:cubicBezTo>
                <a:cubicBezTo>
                  <a:pt x="1594" y="1212"/>
                  <a:pt x="1586" y="1236"/>
                  <a:pt x="1595" y="1215"/>
                </a:cubicBezTo>
                <a:cubicBezTo>
                  <a:pt x="1595" y="1216"/>
                  <a:pt x="1595" y="1219"/>
                  <a:pt x="1594" y="1222"/>
                </a:cubicBezTo>
                <a:cubicBezTo>
                  <a:pt x="1591" y="1227"/>
                  <a:pt x="1589" y="1232"/>
                  <a:pt x="1587" y="1234"/>
                </a:cubicBezTo>
                <a:cubicBezTo>
                  <a:pt x="1588" y="1231"/>
                  <a:pt x="1585" y="1236"/>
                  <a:pt x="1587" y="1229"/>
                </a:cubicBezTo>
                <a:cubicBezTo>
                  <a:pt x="1583" y="1237"/>
                  <a:pt x="1582" y="1240"/>
                  <a:pt x="1582" y="1243"/>
                </a:cubicBezTo>
                <a:cubicBezTo>
                  <a:pt x="1581" y="1246"/>
                  <a:pt x="1581" y="1248"/>
                  <a:pt x="1578" y="1254"/>
                </a:cubicBezTo>
                <a:cubicBezTo>
                  <a:pt x="1583" y="1248"/>
                  <a:pt x="1580" y="1257"/>
                  <a:pt x="1578" y="1262"/>
                </a:cubicBezTo>
                <a:cubicBezTo>
                  <a:pt x="1573" y="1274"/>
                  <a:pt x="1569" y="1281"/>
                  <a:pt x="1567" y="1281"/>
                </a:cubicBezTo>
                <a:cubicBezTo>
                  <a:pt x="1568" y="1277"/>
                  <a:pt x="1573" y="1270"/>
                  <a:pt x="1573" y="1269"/>
                </a:cubicBezTo>
                <a:cubicBezTo>
                  <a:pt x="1569" y="1276"/>
                  <a:pt x="1573" y="1266"/>
                  <a:pt x="1567" y="1275"/>
                </a:cubicBezTo>
                <a:cubicBezTo>
                  <a:pt x="1569" y="1272"/>
                  <a:pt x="1570" y="1268"/>
                  <a:pt x="1571" y="1266"/>
                </a:cubicBezTo>
                <a:cubicBezTo>
                  <a:pt x="1569" y="1270"/>
                  <a:pt x="1567" y="1274"/>
                  <a:pt x="1565" y="1279"/>
                </a:cubicBezTo>
                <a:cubicBezTo>
                  <a:pt x="1566" y="1284"/>
                  <a:pt x="1572" y="1276"/>
                  <a:pt x="1565" y="1293"/>
                </a:cubicBezTo>
                <a:cubicBezTo>
                  <a:pt x="1565" y="1290"/>
                  <a:pt x="1563" y="1294"/>
                  <a:pt x="1560" y="1299"/>
                </a:cubicBezTo>
                <a:cubicBezTo>
                  <a:pt x="1557" y="1304"/>
                  <a:pt x="1554" y="1310"/>
                  <a:pt x="1552" y="1312"/>
                </a:cubicBezTo>
                <a:cubicBezTo>
                  <a:pt x="1552" y="1316"/>
                  <a:pt x="1560" y="1303"/>
                  <a:pt x="1555" y="1312"/>
                </a:cubicBezTo>
                <a:cubicBezTo>
                  <a:pt x="1546" y="1326"/>
                  <a:pt x="1548" y="1322"/>
                  <a:pt x="1543" y="1333"/>
                </a:cubicBezTo>
                <a:cubicBezTo>
                  <a:pt x="1543" y="1327"/>
                  <a:pt x="1540" y="1333"/>
                  <a:pt x="1537" y="1333"/>
                </a:cubicBezTo>
                <a:cubicBezTo>
                  <a:pt x="1542" y="1324"/>
                  <a:pt x="1540" y="1320"/>
                  <a:pt x="1548" y="1309"/>
                </a:cubicBezTo>
                <a:cubicBezTo>
                  <a:pt x="1547" y="1314"/>
                  <a:pt x="1549" y="1314"/>
                  <a:pt x="1553" y="1309"/>
                </a:cubicBezTo>
                <a:cubicBezTo>
                  <a:pt x="1553" y="1307"/>
                  <a:pt x="1551" y="1307"/>
                  <a:pt x="1555" y="1300"/>
                </a:cubicBezTo>
                <a:cubicBezTo>
                  <a:pt x="1558" y="1295"/>
                  <a:pt x="1561" y="1291"/>
                  <a:pt x="1564" y="1288"/>
                </a:cubicBezTo>
                <a:cubicBezTo>
                  <a:pt x="1557" y="1294"/>
                  <a:pt x="1555" y="1297"/>
                  <a:pt x="1550" y="1297"/>
                </a:cubicBezTo>
                <a:cubicBezTo>
                  <a:pt x="1543" y="1312"/>
                  <a:pt x="1543" y="1312"/>
                  <a:pt x="1543" y="1312"/>
                </a:cubicBezTo>
                <a:cubicBezTo>
                  <a:pt x="1541" y="1315"/>
                  <a:pt x="1539" y="1318"/>
                  <a:pt x="1536" y="1324"/>
                </a:cubicBezTo>
                <a:cubicBezTo>
                  <a:pt x="1537" y="1326"/>
                  <a:pt x="1533" y="1331"/>
                  <a:pt x="1539" y="1324"/>
                </a:cubicBezTo>
                <a:cubicBezTo>
                  <a:pt x="1535" y="1332"/>
                  <a:pt x="1533" y="1333"/>
                  <a:pt x="1532" y="1334"/>
                </a:cubicBezTo>
                <a:cubicBezTo>
                  <a:pt x="1531" y="1335"/>
                  <a:pt x="1529" y="1336"/>
                  <a:pt x="1526" y="1342"/>
                </a:cubicBezTo>
                <a:cubicBezTo>
                  <a:pt x="1532" y="1337"/>
                  <a:pt x="1526" y="1351"/>
                  <a:pt x="1535" y="1339"/>
                </a:cubicBezTo>
                <a:cubicBezTo>
                  <a:pt x="1529" y="1349"/>
                  <a:pt x="1538" y="1339"/>
                  <a:pt x="1534" y="1348"/>
                </a:cubicBezTo>
                <a:cubicBezTo>
                  <a:pt x="1529" y="1355"/>
                  <a:pt x="1528" y="1355"/>
                  <a:pt x="1532" y="1348"/>
                </a:cubicBezTo>
                <a:cubicBezTo>
                  <a:pt x="1530" y="1350"/>
                  <a:pt x="1529" y="1351"/>
                  <a:pt x="1529" y="1351"/>
                </a:cubicBezTo>
                <a:cubicBezTo>
                  <a:pt x="1523" y="1360"/>
                  <a:pt x="1528" y="1354"/>
                  <a:pt x="1521" y="1366"/>
                </a:cubicBezTo>
                <a:cubicBezTo>
                  <a:pt x="1520" y="1368"/>
                  <a:pt x="1523" y="1367"/>
                  <a:pt x="1520" y="1371"/>
                </a:cubicBezTo>
                <a:cubicBezTo>
                  <a:pt x="1516" y="1377"/>
                  <a:pt x="1512" y="1380"/>
                  <a:pt x="1511" y="1380"/>
                </a:cubicBezTo>
                <a:cubicBezTo>
                  <a:pt x="1509" y="1380"/>
                  <a:pt x="1510" y="1376"/>
                  <a:pt x="1515" y="1368"/>
                </a:cubicBezTo>
                <a:cubicBezTo>
                  <a:pt x="1517" y="1367"/>
                  <a:pt x="1519" y="1365"/>
                  <a:pt x="1517" y="1368"/>
                </a:cubicBezTo>
                <a:cubicBezTo>
                  <a:pt x="1521" y="1359"/>
                  <a:pt x="1521" y="1356"/>
                  <a:pt x="1518" y="1357"/>
                </a:cubicBezTo>
                <a:cubicBezTo>
                  <a:pt x="1515" y="1357"/>
                  <a:pt x="1509" y="1362"/>
                  <a:pt x="1503" y="1368"/>
                </a:cubicBezTo>
                <a:cubicBezTo>
                  <a:pt x="1501" y="1374"/>
                  <a:pt x="1505" y="1369"/>
                  <a:pt x="1509" y="1365"/>
                </a:cubicBezTo>
                <a:cubicBezTo>
                  <a:pt x="1513" y="1362"/>
                  <a:pt x="1516" y="1359"/>
                  <a:pt x="1510" y="1368"/>
                </a:cubicBezTo>
                <a:cubicBezTo>
                  <a:pt x="1506" y="1372"/>
                  <a:pt x="1501" y="1378"/>
                  <a:pt x="1495" y="1385"/>
                </a:cubicBezTo>
                <a:cubicBezTo>
                  <a:pt x="1496" y="1385"/>
                  <a:pt x="1491" y="1393"/>
                  <a:pt x="1494" y="1391"/>
                </a:cubicBezTo>
                <a:cubicBezTo>
                  <a:pt x="1498" y="1384"/>
                  <a:pt x="1502" y="1378"/>
                  <a:pt x="1506" y="1374"/>
                </a:cubicBezTo>
                <a:cubicBezTo>
                  <a:pt x="1505" y="1377"/>
                  <a:pt x="1508" y="1375"/>
                  <a:pt x="1510" y="1374"/>
                </a:cubicBezTo>
                <a:cubicBezTo>
                  <a:pt x="1504" y="1385"/>
                  <a:pt x="1503" y="1387"/>
                  <a:pt x="1496" y="1394"/>
                </a:cubicBezTo>
                <a:cubicBezTo>
                  <a:pt x="1500" y="1391"/>
                  <a:pt x="1509" y="1384"/>
                  <a:pt x="1497" y="1400"/>
                </a:cubicBezTo>
                <a:cubicBezTo>
                  <a:pt x="1502" y="1396"/>
                  <a:pt x="1502" y="1396"/>
                  <a:pt x="1507" y="1389"/>
                </a:cubicBezTo>
                <a:cubicBezTo>
                  <a:pt x="1504" y="1394"/>
                  <a:pt x="1499" y="1402"/>
                  <a:pt x="1499" y="1403"/>
                </a:cubicBezTo>
                <a:cubicBezTo>
                  <a:pt x="1496" y="1408"/>
                  <a:pt x="1493" y="1410"/>
                  <a:pt x="1492" y="1411"/>
                </a:cubicBezTo>
                <a:cubicBezTo>
                  <a:pt x="1495" y="1407"/>
                  <a:pt x="1497" y="1404"/>
                  <a:pt x="1497" y="1403"/>
                </a:cubicBezTo>
                <a:cubicBezTo>
                  <a:pt x="1490" y="1412"/>
                  <a:pt x="1494" y="1408"/>
                  <a:pt x="1488" y="1417"/>
                </a:cubicBezTo>
                <a:cubicBezTo>
                  <a:pt x="1486" y="1416"/>
                  <a:pt x="1490" y="1408"/>
                  <a:pt x="1492" y="1403"/>
                </a:cubicBezTo>
                <a:cubicBezTo>
                  <a:pt x="1487" y="1408"/>
                  <a:pt x="1485" y="1414"/>
                  <a:pt x="1479" y="1419"/>
                </a:cubicBezTo>
                <a:cubicBezTo>
                  <a:pt x="1478" y="1423"/>
                  <a:pt x="1486" y="1410"/>
                  <a:pt x="1486" y="1414"/>
                </a:cubicBezTo>
                <a:cubicBezTo>
                  <a:pt x="1481" y="1419"/>
                  <a:pt x="1475" y="1427"/>
                  <a:pt x="1471" y="1433"/>
                </a:cubicBezTo>
                <a:cubicBezTo>
                  <a:pt x="1470" y="1432"/>
                  <a:pt x="1476" y="1426"/>
                  <a:pt x="1475" y="1425"/>
                </a:cubicBezTo>
                <a:cubicBezTo>
                  <a:pt x="1471" y="1431"/>
                  <a:pt x="1464" y="1440"/>
                  <a:pt x="1459" y="1446"/>
                </a:cubicBezTo>
                <a:cubicBezTo>
                  <a:pt x="1464" y="1443"/>
                  <a:pt x="1465" y="1438"/>
                  <a:pt x="1469" y="1436"/>
                </a:cubicBezTo>
                <a:cubicBezTo>
                  <a:pt x="1469" y="1436"/>
                  <a:pt x="1465" y="1441"/>
                  <a:pt x="1465" y="1441"/>
                </a:cubicBezTo>
                <a:cubicBezTo>
                  <a:pt x="1468" y="1438"/>
                  <a:pt x="1471" y="1434"/>
                  <a:pt x="1472" y="1433"/>
                </a:cubicBezTo>
                <a:cubicBezTo>
                  <a:pt x="1469" y="1437"/>
                  <a:pt x="1464" y="1443"/>
                  <a:pt x="1464" y="1444"/>
                </a:cubicBezTo>
                <a:cubicBezTo>
                  <a:pt x="1469" y="1441"/>
                  <a:pt x="1470" y="1436"/>
                  <a:pt x="1474" y="1433"/>
                </a:cubicBezTo>
                <a:cubicBezTo>
                  <a:pt x="1468" y="1440"/>
                  <a:pt x="1467" y="1443"/>
                  <a:pt x="1465" y="1447"/>
                </a:cubicBezTo>
                <a:cubicBezTo>
                  <a:pt x="1463" y="1450"/>
                  <a:pt x="1461" y="1454"/>
                  <a:pt x="1454" y="1461"/>
                </a:cubicBezTo>
                <a:cubicBezTo>
                  <a:pt x="1467" y="1445"/>
                  <a:pt x="1457" y="1452"/>
                  <a:pt x="1459" y="1446"/>
                </a:cubicBezTo>
                <a:cubicBezTo>
                  <a:pt x="1455" y="1454"/>
                  <a:pt x="1443" y="1466"/>
                  <a:pt x="1442" y="1471"/>
                </a:cubicBezTo>
                <a:cubicBezTo>
                  <a:pt x="1448" y="1462"/>
                  <a:pt x="1456" y="1456"/>
                  <a:pt x="1451" y="1463"/>
                </a:cubicBezTo>
                <a:cubicBezTo>
                  <a:pt x="1447" y="1467"/>
                  <a:pt x="1444" y="1468"/>
                  <a:pt x="1441" y="1473"/>
                </a:cubicBezTo>
                <a:cubicBezTo>
                  <a:pt x="1438" y="1476"/>
                  <a:pt x="1436" y="1477"/>
                  <a:pt x="1436" y="1476"/>
                </a:cubicBezTo>
                <a:cubicBezTo>
                  <a:pt x="1425" y="1486"/>
                  <a:pt x="1441" y="1472"/>
                  <a:pt x="1431" y="1484"/>
                </a:cubicBezTo>
                <a:cubicBezTo>
                  <a:pt x="1420" y="1494"/>
                  <a:pt x="1407" y="1510"/>
                  <a:pt x="1402" y="1511"/>
                </a:cubicBezTo>
                <a:cubicBezTo>
                  <a:pt x="1406" y="1508"/>
                  <a:pt x="1399" y="1515"/>
                  <a:pt x="1399" y="1516"/>
                </a:cubicBezTo>
                <a:cubicBezTo>
                  <a:pt x="1406" y="1511"/>
                  <a:pt x="1407" y="1515"/>
                  <a:pt x="1399" y="1522"/>
                </a:cubicBezTo>
                <a:cubicBezTo>
                  <a:pt x="1397" y="1523"/>
                  <a:pt x="1390" y="1530"/>
                  <a:pt x="1381" y="1538"/>
                </a:cubicBezTo>
                <a:cubicBezTo>
                  <a:pt x="1372" y="1546"/>
                  <a:pt x="1360" y="1556"/>
                  <a:pt x="1349" y="1563"/>
                </a:cubicBezTo>
                <a:cubicBezTo>
                  <a:pt x="1356" y="1558"/>
                  <a:pt x="1360" y="1554"/>
                  <a:pt x="1362" y="1552"/>
                </a:cubicBezTo>
                <a:cubicBezTo>
                  <a:pt x="1353" y="1560"/>
                  <a:pt x="1350" y="1562"/>
                  <a:pt x="1349" y="1562"/>
                </a:cubicBezTo>
                <a:cubicBezTo>
                  <a:pt x="1348" y="1562"/>
                  <a:pt x="1349" y="1560"/>
                  <a:pt x="1346" y="1562"/>
                </a:cubicBezTo>
                <a:cubicBezTo>
                  <a:pt x="1344" y="1566"/>
                  <a:pt x="1345" y="1567"/>
                  <a:pt x="1342" y="1570"/>
                </a:cubicBezTo>
                <a:cubicBezTo>
                  <a:pt x="1338" y="1574"/>
                  <a:pt x="1331" y="1578"/>
                  <a:pt x="1325" y="1583"/>
                </a:cubicBezTo>
                <a:cubicBezTo>
                  <a:pt x="1320" y="1587"/>
                  <a:pt x="1315" y="1590"/>
                  <a:pt x="1315" y="1592"/>
                </a:cubicBezTo>
                <a:cubicBezTo>
                  <a:pt x="1326" y="1584"/>
                  <a:pt x="1341" y="1571"/>
                  <a:pt x="1347" y="1569"/>
                </a:cubicBezTo>
                <a:cubicBezTo>
                  <a:pt x="1344" y="1573"/>
                  <a:pt x="1334" y="1577"/>
                  <a:pt x="1333" y="1580"/>
                </a:cubicBezTo>
                <a:cubicBezTo>
                  <a:pt x="1341" y="1574"/>
                  <a:pt x="1356" y="1562"/>
                  <a:pt x="1371" y="1548"/>
                </a:cubicBezTo>
                <a:cubicBezTo>
                  <a:pt x="1386" y="1534"/>
                  <a:pt x="1402" y="1520"/>
                  <a:pt x="1413" y="1510"/>
                </a:cubicBezTo>
                <a:cubicBezTo>
                  <a:pt x="1413" y="1510"/>
                  <a:pt x="1411" y="1510"/>
                  <a:pt x="1414" y="1507"/>
                </a:cubicBezTo>
                <a:cubicBezTo>
                  <a:pt x="1417" y="1506"/>
                  <a:pt x="1424" y="1499"/>
                  <a:pt x="1431" y="1492"/>
                </a:cubicBezTo>
                <a:cubicBezTo>
                  <a:pt x="1438" y="1484"/>
                  <a:pt x="1444" y="1477"/>
                  <a:pt x="1448" y="1475"/>
                </a:cubicBezTo>
                <a:cubicBezTo>
                  <a:pt x="1447" y="1476"/>
                  <a:pt x="1440" y="1484"/>
                  <a:pt x="1433" y="1491"/>
                </a:cubicBezTo>
                <a:cubicBezTo>
                  <a:pt x="1426" y="1498"/>
                  <a:pt x="1419" y="1505"/>
                  <a:pt x="1420" y="1506"/>
                </a:cubicBezTo>
                <a:cubicBezTo>
                  <a:pt x="1430" y="1495"/>
                  <a:pt x="1442" y="1482"/>
                  <a:pt x="1453" y="1469"/>
                </a:cubicBezTo>
                <a:cubicBezTo>
                  <a:pt x="1465" y="1456"/>
                  <a:pt x="1475" y="1444"/>
                  <a:pt x="1484" y="1433"/>
                </a:cubicBezTo>
                <a:cubicBezTo>
                  <a:pt x="1493" y="1422"/>
                  <a:pt x="1500" y="1412"/>
                  <a:pt x="1505" y="1407"/>
                </a:cubicBezTo>
                <a:cubicBezTo>
                  <a:pt x="1510" y="1402"/>
                  <a:pt x="1512" y="1402"/>
                  <a:pt x="1511" y="1407"/>
                </a:cubicBezTo>
                <a:cubicBezTo>
                  <a:pt x="1522" y="1392"/>
                  <a:pt x="1514" y="1398"/>
                  <a:pt x="1516" y="1395"/>
                </a:cubicBezTo>
                <a:cubicBezTo>
                  <a:pt x="1521" y="1393"/>
                  <a:pt x="1522" y="1386"/>
                  <a:pt x="1535" y="1369"/>
                </a:cubicBezTo>
                <a:cubicBezTo>
                  <a:pt x="1537" y="1369"/>
                  <a:pt x="1537" y="1369"/>
                  <a:pt x="1537" y="1369"/>
                </a:cubicBezTo>
                <a:cubicBezTo>
                  <a:pt x="1534" y="1373"/>
                  <a:pt x="1528" y="1384"/>
                  <a:pt x="1527" y="1384"/>
                </a:cubicBezTo>
                <a:cubicBezTo>
                  <a:pt x="1527" y="1383"/>
                  <a:pt x="1529" y="1380"/>
                  <a:pt x="1527" y="1381"/>
                </a:cubicBezTo>
                <a:cubicBezTo>
                  <a:pt x="1516" y="1402"/>
                  <a:pt x="1516" y="1402"/>
                  <a:pt x="1516" y="1402"/>
                </a:cubicBezTo>
                <a:cubicBezTo>
                  <a:pt x="1513" y="1406"/>
                  <a:pt x="1511" y="1410"/>
                  <a:pt x="1508" y="1416"/>
                </a:cubicBezTo>
                <a:cubicBezTo>
                  <a:pt x="1510" y="1414"/>
                  <a:pt x="1515" y="1406"/>
                  <a:pt x="1519" y="1400"/>
                </a:cubicBezTo>
                <a:cubicBezTo>
                  <a:pt x="1524" y="1393"/>
                  <a:pt x="1528" y="1387"/>
                  <a:pt x="1530" y="1387"/>
                </a:cubicBezTo>
                <a:cubicBezTo>
                  <a:pt x="1527" y="1392"/>
                  <a:pt x="1523" y="1396"/>
                  <a:pt x="1520" y="1401"/>
                </a:cubicBezTo>
                <a:cubicBezTo>
                  <a:pt x="1520" y="1402"/>
                  <a:pt x="1523" y="1398"/>
                  <a:pt x="1527" y="1393"/>
                </a:cubicBezTo>
                <a:cubicBezTo>
                  <a:pt x="1530" y="1389"/>
                  <a:pt x="1533" y="1384"/>
                  <a:pt x="1533" y="1384"/>
                </a:cubicBezTo>
                <a:cubicBezTo>
                  <a:pt x="1525" y="1394"/>
                  <a:pt x="1538" y="1376"/>
                  <a:pt x="1538" y="1375"/>
                </a:cubicBezTo>
                <a:cubicBezTo>
                  <a:pt x="1538" y="1376"/>
                  <a:pt x="1519" y="1397"/>
                  <a:pt x="1534" y="1375"/>
                </a:cubicBezTo>
                <a:cubicBezTo>
                  <a:pt x="1538" y="1371"/>
                  <a:pt x="1531" y="1384"/>
                  <a:pt x="1538" y="1372"/>
                </a:cubicBezTo>
                <a:cubicBezTo>
                  <a:pt x="1538" y="1371"/>
                  <a:pt x="1540" y="1364"/>
                  <a:pt x="1540" y="1360"/>
                </a:cubicBezTo>
                <a:cubicBezTo>
                  <a:pt x="1546" y="1353"/>
                  <a:pt x="1546" y="1352"/>
                  <a:pt x="1547" y="1350"/>
                </a:cubicBezTo>
                <a:cubicBezTo>
                  <a:pt x="1548" y="1349"/>
                  <a:pt x="1548" y="1347"/>
                  <a:pt x="1553" y="1339"/>
                </a:cubicBezTo>
                <a:cubicBezTo>
                  <a:pt x="1550" y="1342"/>
                  <a:pt x="1543" y="1353"/>
                  <a:pt x="1536" y="1365"/>
                </a:cubicBezTo>
                <a:cubicBezTo>
                  <a:pt x="1528" y="1377"/>
                  <a:pt x="1520" y="1390"/>
                  <a:pt x="1513" y="1398"/>
                </a:cubicBezTo>
                <a:cubicBezTo>
                  <a:pt x="1512" y="1398"/>
                  <a:pt x="1508" y="1403"/>
                  <a:pt x="1513" y="1395"/>
                </a:cubicBezTo>
                <a:cubicBezTo>
                  <a:pt x="1514" y="1395"/>
                  <a:pt x="1512" y="1397"/>
                  <a:pt x="1512" y="1398"/>
                </a:cubicBezTo>
                <a:cubicBezTo>
                  <a:pt x="1519" y="1388"/>
                  <a:pt x="1512" y="1394"/>
                  <a:pt x="1520" y="1383"/>
                </a:cubicBezTo>
                <a:cubicBezTo>
                  <a:pt x="1530" y="1371"/>
                  <a:pt x="1540" y="1355"/>
                  <a:pt x="1549" y="1340"/>
                </a:cubicBezTo>
                <a:cubicBezTo>
                  <a:pt x="1558" y="1325"/>
                  <a:pt x="1566" y="1310"/>
                  <a:pt x="1573" y="1302"/>
                </a:cubicBezTo>
                <a:cubicBezTo>
                  <a:pt x="1569" y="1309"/>
                  <a:pt x="1568" y="1309"/>
                  <a:pt x="1564" y="1317"/>
                </a:cubicBezTo>
                <a:cubicBezTo>
                  <a:pt x="1565" y="1320"/>
                  <a:pt x="1568" y="1316"/>
                  <a:pt x="1571" y="1317"/>
                </a:cubicBezTo>
                <a:cubicBezTo>
                  <a:pt x="1575" y="1310"/>
                  <a:pt x="1582" y="1295"/>
                  <a:pt x="1582" y="1298"/>
                </a:cubicBezTo>
                <a:cubicBezTo>
                  <a:pt x="1576" y="1308"/>
                  <a:pt x="1576" y="1310"/>
                  <a:pt x="1572" y="1317"/>
                </a:cubicBezTo>
                <a:cubicBezTo>
                  <a:pt x="1574" y="1317"/>
                  <a:pt x="1574" y="1317"/>
                  <a:pt x="1574" y="1317"/>
                </a:cubicBezTo>
                <a:cubicBezTo>
                  <a:pt x="1578" y="1310"/>
                  <a:pt x="1581" y="1301"/>
                  <a:pt x="1585" y="1294"/>
                </a:cubicBezTo>
                <a:cubicBezTo>
                  <a:pt x="1588" y="1287"/>
                  <a:pt x="1590" y="1282"/>
                  <a:pt x="1592" y="1282"/>
                </a:cubicBezTo>
                <a:cubicBezTo>
                  <a:pt x="1590" y="1283"/>
                  <a:pt x="1595" y="1273"/>
                  <a:pt x="1594" y="1272"/>
                </a:cubicBezTo>
                <a:cubicBezTo>
                  <a:pt x="1593" y="1276"/>
                  <a:pt x="1590" y="1281"/>
                  <a:pt x="1589" y="1282"/>
                </a:cubicBezTo>
                <a:cubicBezTo>
                  <a:pt x="1591" y="1277"/>
                  <a:pt x="1595" y="1270"/>
                  <a:pt x="1600" y="1262"/>
                </a:cubicBezTo>
                <a:cubicBezTo>
                  <a:pt x="1604" y="1254"/>
                  <a:pt x="1608" y="1246"/>
                  <a:pt x="1610" y="1240"/>
                </a:cubicBezTo>
                <a:cubicBezTo>
                  <a:pt x="1605" y="1251"/>
                  <a:pt x="1603" y="1250"/>
                  <a:pt x="1600" y="1253"/>
                </a:cubicBezTo>
                <a:cubicBezTo>
                  <a:pt x="1605" y="1241"/>
                  <a:pt x="1607" y="1237"/>
                  <a:pt x="1609" y="1235"/>
                </a:cubicBezTo>
                <a:cubicBezTo>
                  <a:pt x="1611" y="1233"/>
                  <a:pt x="1613" y="1233"/>
                  <a:pt x="1616" y="1227"/>
                </a:cubicBezTo>
                <a:cubicBezTo>
                  <a:pt x="1615" y="1231"/>
                  <a:pt x="1616" y="1237"/>
                  <a:pt x="1621" y="1226"/>
                </a:cubicBezTo>
                <a:cubicBezTo>
                  <a:pt x="1622" y="1220"/>
                  <a:pt x="1623" y="1217"/>
                  <a:pt x="1623" y="1216"/>
                </a:cubicBezTo>
                <a:cubicBezTo>
                  <a:pt x="1625" y="1212"/>
                  <a:pt x="1626" y="1210"/>
                  <a:pt x="1627" y="1209"/>
                </a:cubicBezTo>
                <a:cubicBezTo>
                  <a:pt x="1624" y="1218"/>
                  <a:pt x="1626" y="1215"/>
                  <a:pt x="1622" y="1222"/>
                </a:cubicBezTo>
                <a:cubicBezTo>
                  <a:pt x="1625" y="1222"/>
                  <a:pt x="1625" y="1222"/>
                  <a:pt x="1625" y="1222"/>
                </a:cubicBezTo>
                <a:cubicBezTo>
                  <a:pt x="1632" y="1205"/>
                  <a:pt x="1633" y="1201"/>
                  <a:pt x="1632" y="1199"/>
                </a:cubicBezTo>
                <a:cubicBezTo>
                  <a:pt x="1632" y="1197"/>
                  <a:pt x="1630" y="1198"/>
                  <a:pt x="1631" y="1193"/>
                </a:cubicBezTo>
                <a:cubicBezTo>
                  <a:pt x="1632" y="1195"/>
                  <a:pt x="1635" y="1184"/>
                  <a:pt x="1637" y="1182"/>
                </a:cubicBezTo>
                <a:cubicBezTo>
                  <a:pt x="1635" y="1188"/>
                  <a:pt x="1638" y="1184"/>
                  <a:pt x="1637" y="1188"/>
                </a:cubicBezTo>
                <a:cubicBezTo>
                  <a:pt x="1640" y="1178"/>
                  <a:pt x="1639" y="1179"/>
                  <a:pt x="1643" y="1168"/>
                </a:cubicBezTo>
                <a:cubicBezTo>
                  <a:pt x="1643" y="1169"/>
                  <a:pt x="1646" y="1163"/>
                  <a:pt x="1644" y="1168"/>
                </a:cubicBezTo>
                <a:cubicBezTo>
                  <a:pt x="1640" y="1178"/>
                  <a:pt x="1638" y="1186"/>
                  <a:pt x="1636" y="1194"/>
                </a:cubicBezTo>
                <a:cubicBezTo>
                  <a:pt x="1633" y="1202"/>
                  <a:pt x="1631" y="1210"/>
                  <a:pt x="1626" y="1221"/>
                </a:cubicBezTo>
                <a:cubicBezTo>
                  <a:pt x="1626" y="1225"/>
                  <a:pt x="1629" y="1223"/>
                  <a:pt x="1630" y="1218"/>
                </a:cubicBezTo>
                <a:cubicBezTo>
                  <a:pt x="1627" y="1224"/>
                  <a:pt x="1628" y="1217"/>
                  <a:pt x="1629" y="1215"/>
                </a:cubicBezTo>
                <a:cubicBezTo>
                  <a:pt x="1634" y="1206"/>
                  <a:pt x="1630" y="1213"/>
                  <a:pt x="1634" y="1201"/>
                </a:cubicBezTo>
                <a:cubicBezTo>
                  <a:pt x="1634" y="1207"/>
                  <a:pt x="1638" y="1199"/>
                  <a:pt x="1641" y="1193"/>
                </a:cubicBezTo>
                <a:cubicBezTo>
                  <a:pt x="1641" y="1193"/>
                  <a:pt x="1641" y="1193"/>
                  <a:pt x="1642" y="1190"/>
                </a:cubicBezTo>
                <a:cubicBezTo>
                  <a:pt x="1642" y="1188"/>
                  <a:pt x="1643" y="1186"/>
                  <a:pt x="1642" y="1187"/>
                </a:cubicBezTo>
                <a:cubicBezTo>
                  <a:pt x="1641" y="1191"/>
                  <a:pt x="1639" y="1195"/>
                  <a:pt x="1638" y="1197"/>
                </a:cubicBezTo>
                <a:cubicBezTo>
                  <a:pt x="1640" y="1191"/>
                  <a:pt x="1640" y="1190"/>
                  <a:pt x="1638" y="1194"/>
                </a:cubicBezTo>
                <a:cubicBezTo>
                  <a:pt x="1640" y="1188"/>
                  <a:pt x="1646" y="1172"/>
                  <a:pt x="1646" y="1167"/>
                </a:cubicBezTo>
                <a:cubicBezTo>
                  <a:pt x="1644" y="1173"/>
                  <a:pt x="1644" y="1176"/>
                  <a:pt x="1643" y="1177"/>
                </a:cubicBezTo>
                <a:cubicBezTo>
                  <a:pt x="1640" y="1177"/>
                  <a:pt x="1647" y="1163"/>
                  <a:pt x="1649" y="1157"/>
                </a:cubicBezTo>
                <a:cubicBezTo>
                  <a:pt x="1648" y="1155"/>
                  <a:pt x="1646" y="1163"/>
                  <a:pt x="1644" y="1165"/>
                </a:cubicBezTo>
                <a:cubicBezTo>
                  <a:pt x="1647" y="1155"/>
                  <a:pt x="1646" y="1152"/>
                  <a:pt x="1646" y="1150"/>
                </a:cubicBezTo>
                <a:cubicBezTo>
                  <a:pt x="1645" y="1148"/>
                  <a:pt x="1645" y="1145"/>
                  <a:pt x="1647" y="1136"/>
                </a:cubicBezTo>
                <a:cubicBezTo>
                  <a:pt x="1647" y="1145"/>
                  <a:pt x="1654" y="1120"/>
                  <a:pt x="1652" y="1134"/>
                </a:cubicBezTo>
                <a:cubicBezTo>
                  <a:pt x="1655" y="1123"/>
                  <a:pt x="1655" y="1114"/>
                  <a:pt x="1658" y="1104"/>
                </a:cubicBezTo>
                <a:cubicBezTo>
                  <a:pt x="1656" y="1113"/>
                  <a:pt x="1657" y="1112"/>
                  <a:pt x="1658" y="1113"/>
                </a:cubicBezTo>
                <a:cubicBezTo>
                  <a:pt x="1661" y="1103"/>
                  <a:pt x="1659" y="1105"/>
                  <a:pt x="1661" y="1096"/>
                </a:cubicBezTo>
                <a:cubicBezTo>
                  <a:pt x="1659" y="1097"/>
                  <a:pt x="1657" y="1099"/>
                  <a:pt x="1658" y="1091"/>
                </a:cubicBezTo>
                <a:cubicBezTo>
                  <a:pt x="1655" y="1103"/>
                  <a:pt x="1657" y="1108"/>
                  <a:pt x="1653" y="1118"/>
                </a:cubicBezTo>
                <a:cubicBezTo>
                  <a:pt x="1655" y="1110"/>
                  <a:pt x="1657" y="1097"/>
                  <a:pt x="1653" y="1106"/>
                </a:cubicBezTo>
                <a:cubicBezTo>
                  <a:pt x="1656" y="1094"/>
                  <a:pt x="1657" y="1086"/>
                  <a:pt x="1658" y="1078"/>
                </a:cubicBezTo>
                <a:cubicBezTo>
                  <a:pt x="1660" y="1078"/>
                  <a:pt x="1658" y="1088"/>
                  <a:pt x="1661" y="1074"/>
                </a:cubicBezTo>
                <a:cubicBezTo>
                  <a:pt x="1662" y="1077"/>
                  <a:pt x="1663" y="1077"/>
                  <a:pt x="1660" y="1090"/>
                </a:cubicBezTo>
                <a:cubicBezTo>
                  <a:pt x="1664" y="1080"/>
                  <a:pt x="1665" y="1071"/>
                  <a:pt x="1668" y="1052"/>
                </a:cubicBezTo>
                <a:cubicBezTo>
                  <a:pt x="1670" y="1055"/>
                  <a:pt x="1673" y="1041"/>
                  <a:pt x="1671" y="1054"/>
                </a:cubicBezTo>
                <a:cubicBezTo>
                  <a:pt x="1670" y="1058"/>
                  <a:pt x="1667" y="1071"/>
                  <a:pt x="1669" y="1071"/>
                </a:cubicBezTo>
                <a:cubicBezTo>
                  <a:pt x="1674" y="1049"/>
                  <a:pt x="1670" y="1082"/>
                  <a:pt x="1675" y="1065"/>
                </a:cubicBezTo>
                <a:cubicBezTo>
                  <a:pt x="1674" y="1071"/>
                  <a:pt x="1672" y="1080"/>
                  <a:pt x="1671" y="1088"/>
                </a:cubicBezTo>
                <a:cubicBezTo>
                  <a:pt x="1669" y="1096"/>
                  <a:pt x="1668" y="1103"/>
                  <a:pt x="1667" y="1107"/>
                </a:cubicBezTo>
                <a:cubicBezTo>
                  <a:pt x="1669" y="1098"/>
                  <a:pt x="1669" y="1105"/>
                  <a:pt x="1670" y="1106"/>
                </a:cubicBezTo>
                <a:cubicBezTo>
                  <a:pt x="1671" y="1098"/>
                  <a:pt x="1672" y="1093"/>
                  <a:pt x="1674" y="1082"/>
                </a:cubicBezTo>
                <a:cubicBezTo>
                  <a:pt x="1677" y="1078"/>
                  <a:pt x="1680" y="1063"/>
                  <a:pt x="1682" y="1052"/>
                </a:cubicBezTo>
                <a:cubicBezTo>
                  <a:pt x="1682" y="1051"/>
                  <a:pt x="1682" y="1044"/>
                  <a:pt x="1680" y="1053"/>
                </a:cubicBezTo>
                <a:cubicBezTo>
                  <a:pt x="1681" y="1053"/>
                  <a:pt x="1681" y="1054"/>
                  <a:pt x="1680" y="1060"/>
                </a:cubicBezTo>
                <a:cubicBezTo>
                  <a:pt x="1679" y="1057"/>
                  <a:pt x="1677" y="1072"/>
                  <a:pt x="1675" y="1075"/>
                </a:cubicBezTo>
                <a:cubicBezTo>
                  <a:pt x="1678" y="1063"/>
                  <a:pt x="1677" y="1063"/>
                  <a:pt x="1679" y="1050"/>
                </a:cubicBezTo>
                <a:cubicBezTo>
                  <a:pt x="1677" y="1054"/>
                  <a:pt x="1678" y="1046"/>
                  <a:pt x="1677" y="1048"/>
                </a:cubicBezTo>
                <a:cubicBezTo>
                  <a:pt x="1675" y="1054"/>
                  <a:pt x="1675" y="1059"/>
                  <a:pt x="1674" y="1062"/>
                </a:cubicBezTo>
                <a:cubicBezTo>
                  <a:pt x="1674" y="1052"/>
                  <a:pt x="1672" y="1057"/>
                  <a:pt x="1672" y="1057"/>
                </a:cubicBezTo>
                <a:cubicBezTo>
                  <a:pt x="1674" y="1050"/>
                  <a:pt x="1676" y="1038"/>
                  <a:pt x="1678" y="1028"/>
                </a:cubicBezTo>
                <a:cubicBezTo>
                  <a:pt x="1679" y="1027"/>
                  <a:pt x="1677" y="1040"/>
                  <a:pt x="1676" y="1045"/>
                </a:cubicBezTo>
                <a:cubicBezTo>
                  <a:pt x="1678" y="1044"/>
                  <a:pt x="1680" y="1032"/>
                  <a:pt x="1681" y="1026"/>
                </a:cubicBezTo>
                <a:cubicBezTo>
                  <a:pt x="1682" y="1032"/>
                  <a:pt x="1683" y="1022"/>
                  <a:pt x="1685" y="1024"/>
                </a:cubicBezTo>
                <a:cubicBezTo>
                  <a:pt x="1684" y="1029"/>
                  <a:pt x="1681" y="1039"/>
                  <a:pt x="1682" y="1042"/>
                </a:cubicBezTo>
                <a:cubicBezTo>
                  <a:pt x="1684" y="1038"/>
                  <a:pt x="1684" y="1041"/>
                  <a:pt x="1686" y="1042"/>
                </a:cubicBezTo>
                <a:cubicBezTo>
                  <a:pt x="1687" y="1043"/>
                  <a:pt x="1688" y="1041"/>
                  <a:pt x="1690" y="1028"/>
                </a:cubicBezTo>
                <a:cubicBezTo>
                  <a:pt x="1689" y="1038"/>
                  <a:pt x="1688" y="1049"/>
                  <a:pt x="1686" y="1059"/>
                </a:cubicBezTo>
                <a:cubicBezTo>
                  <a:pt x="1684" y="1069"/>
                  <a:pt x="1683" y="1079"/>
                  <a:pt x="1681" y="1085"/>
                </a:cubicBezTo>
                <a:cubicBezTo>
                  <a:pt x="1684" y="1079"/>
                  <a:pt x="1683" y="1081"/>
                  <a:pt x="1686" y="1070"/>
                </a:cubicBezTo>
                <a:cubicBezTo>
                  <a:pt x="1686" y="1076"/>
                  <a:pt x="1687" y="1068"/>
                  <a:pt x="1689" y="1069"/>
                </a:cubicBezTo>
                <a:cubicBezTo>
                  <a:pt x="1686" y="1084"/>
                  <a:pt x="1687" y="1077"/>
                  <a:pt x="1689" y="1076"/>
                </a:cubicBezTo>
                <a:cubicBezTo>
                  <a:pt x="1687" y="1083"/>
                  <a:pt x="1688" y="1082"/>
                  <a:pt x="1686" y="1093"/>
                </a:cubicBezTo>
                <a:cubicBezTo>
                  <a:pt x="1685" y="1093"/>
                  <a:pt x="1686" y="1088"/>
                  <a:pt x="1685" y="1087"/>
                </a:cubicBezTo>
                <a:cubicBezTo>
                  <a:pt x="1685" y="1092"/>
                  <a:pt x="1681" y="1106"/>
                  <a:pt x="1682" y="1104"/>
                </a:cubicBezTo>
                <a:cubicBezTo>
                  <a:pt x="1685" y="1090"/>
                  <a:pt x="1683" y="1104"/>
                  <a:pt x="1683" y="1104"/>
                </a:cubicBezTo>
                <a:cubicBezTo>
                  <a:pt x="1688" y="1085"/>
                  <a:pt x="1692" y="1063"/>
                  <a:pt x="1695" y="1042"/>
                </a:cubicBezTo>
                <a:cubicBezTo>
                  <a:pt x="1697" y="1022"/>
                  <a:pt x="1699" y="1002"/>
                  <a:pt x="1699" y="986"/>
                </a:cubicBezTo>
                <a:cubicBezTo>
                  <a:pt x="1698" y="988"/>
                  <a:pt x="1698" y="1004"/>
                  <a:pt x="1696" y="1015"/>
                </a:cubicBezTo>
                <a:cubicBezTo>
                  <a:pt x="1695" y="1015"/>
                  <a:pt x="1695" y="1020"/>
                  <a:pt x="1694" y="1020"/>
                </a:cubicBezTo>
                <a:cubicBezTo>
                  <a:pt x="1694" y="1018"/>
                  <a:pt x="1697" y="1005"/>
                  <a:pt x="1695" y="1006"/>
                </a:cubicBezTo>
                <a:cubicBezTo>
                  <a:pt x="1694" y="1008"/>
                  <a:pt x="1694" y="1019"/>
                  <a:pt x="1693" y="1020"/>
                </a:cubicBezTo>
                <a:cubicBezTo>
                  <a:pt x="1693" y="1010"/>
                  <a:pt x="1696" y="998"/>
                  <a:pt x="1694" y="996"/>
                </a:cubicBezTo>
                <a:cubicBezTo>
                  <a:pt x="1694" y="1007"/>
                  <a:pt x="1692" y="998"/>
                  <a:pt x="1691" y="1011"/>
                </a:cubicBezTo>
                <a:cubicBezTo>
                  <a:pt x="1690" y="1022"/>
                  <a:pt x="1694" y="999"/>
                  <a:pt x="1693" y="1010"/>
                </a:cubicBezTo>
                <a:cubicBezTo>
                  <a:pt x="1692" y="1015"/>
                  <a:pt x="1692" y="1019"/>
                  <a:pt x="1691" y="1021"/>
                </a:cubicBezTo>
                <a:cubicBezTo>
                  <a:pt x="1689" y="1017"/>
                  <a:pt x="1688" y="1020"/>
                  <a:pt x="1686" y="1030"/>
                </a:cubicBezTo>
                <a:cubicBezTo>
                  <a:pt x="1688" y="1014"/>
                  <a:pt x="1685" y="1024"/>
                  <a:pt x="1686" y="1014"/>
                </a:cubicBezTo>
                <a:cubicBezTo>
                  <a:pt x="1687" y="1013"/>
                  <a:pt x="1687" y="1007"/>
                  <a:pt x="1688" y="1006"/>
                </a:cubicBezTo>
                <a:cubicBezTo>
                  <a:pt x="1687" y="1019"/>
                  <a:pt x="1690" y="1004"/>
                  <a:pt x="1689" y="1016"/>
                </a:cubicBezTo>
                <a:cubicBezTo>
                  <a:pt x="1690" y="1007"/>
                  <a:pt x="1692" y="1000"/>
                  <a:pt x="1690" y="998"/>
                </a:cubicBezTo>
                <a:cubicBezTo>
                  <a:pt x="1690" y="1001"/>
                  <a:pt x="1690" y="1005"/>
                  <a:pt x="1689" y="1005"/>
                </a:cubicBezTo>
                <a:cubicBezTo>
                  <a:pt x="1690" y="995"/>
                  <a:pt x="1691" y="981"/>
                  <a:pt x="1692" y="963"/>
                </a:cubicBezTo>
                <a:cubicBezTo>
                  <a:pt x="1690" y="967"/>
                  <a:pt x="1689" y="973"/>
                  <a:pt x="1687" y="986"/>
                </a:cubicBezTo>
                <a:cubicBezTo>
                  <a:pt x="1688" y="990"/>
                  <a:pt x="1690" y="976"/>
                  <a:pt x="1689" y="985"/>
                </a:cubicBezTo>
                <a:cubicBezTo>
                  <a:pt x="1688" y="994"/>
                  <a:pt x="1686" y="1013"/>
                  <a:pt x="1683" y="1022"/>
                </a:cubicBezTo>
                <a:cubicBezTo>
                  <a:pt x="1685" y="1012"/>
                  <a:pt x="1686" y="1001"/>
                  <a:pt x="1687" y="993"/>
                </a:cubicBezTo>
                <a:cubicBezTo>
                  <a:pt x="1687" y="984"/>
                  <a:pt x="1687" y="980"/>
                  <a:pt x="1685" y="984"/>
                </a:cubicBezTo>
                <a:cubicBezTo>
                  <a:pt x="1686" y="984"/>
                  <a:pt x="1686" y="984"/>
                  <a:pt x="1686" y="990"/>
                </a:cubicBezTo>
                <a:cubicBezTo>
                  <a:pt x="1684" y="992"/>
                  <a:pt x="1684" y="987"/>
                  <a:pt x="1684" y="977"/>
                </a:cubicBezTo>
                <a:cubicBezTo>
                  <a:pt x="1683" y="979"/>
                  <a:pt x="1680" y="984"/>
                  <a:pt x="1681" y="989"/>
                </a:cubicBezTo>
                <a:cubicBezTo>
                  <a:pt x="1683" y="981"/>
                  <a:pt x="1683" y="988"/>
                  <a:pt x="1682" y="995"/>
                </a:cubicBezTo>
                <a:cubicBezTo>
                  <a:pt x="1682" y="1003"/>
                  <a:pt x="1681" y="1011"/>
                  <a:pt x="1683" y="1008"/>
                </a:cubicBezTo>
                <a:cubicBezTo>
                  <a:pt x="1684" y="1002"/>
                  <a:pt x="1683" y="1000"/>
                  <a:pt x="1684" y="998"/>
                </a:cubicBezTo>
                <a:cubicBezTo>
                  <a:pt x="1686" y="994"/>
                  <a:pt x="1684" y="1009"/>
                  <a:pt x="1684" y="1011"/>
                </a:cubicBezTo>
                <a:cubicBezTo>
                  <a:pt x="1684" y="1002"/>
                  <a:pt x="1683" y="1015"/>
                  <a:pt x="1681" y="1019"/>
                </a:cubicBezTo>
                <a:cubicBezTo>
                  <a:pt x="1681" y="1018"/>
                  <a:pt x="1679" y="1018"/>
                  <a:pt x="1680" y="1013"/>
                </a:cubicBezTo>
                <a:cubicBezTo>
                  <a:pt x="1680" y="1009"/>
                  <a:pt x="1681" y="1010"/>
                  <a:pt x="1681" y="1006"/>
                </a:cubicBezTo>
                <a:cubicBezTo>
                  <a:pt x="1680" y="1001"/>
                  <a:pt x="1680" y="996"/>
                  <a:pt x="1678" y="994"/>
                </a:cubicBezTo>
                <a:cubicBezTo>
                  <a:pt x="1677" y="1001"/>
                  <a:pt x="1678" y="1001"/>
                  <a:pt x="1678" y="1004"/>
                </a:cubicBezTo>
                <a:cubicBezTo>
                  <a:pt x="1677" y="1005"/>
                  <a:pt x="1677" y="1010"/>
                  <a:pt x="1676" y="1012"/>
                </a:cubicBezTo>
                <a:cubicBezTo>
                  <a:pt x="1678" y="995"/>
                  <a:pt x="1674" y="1015"/>
                  <a:pt x="1675" y="1006"/>
                </a:cubicBezTo>
                <a:cubicBezTo>
                  <a:pt x="1676" y="1001"/>
                  <a:pt x="1676" y="996"/>
                  <a:pt x="1676" y="992"/>
                </a:cubicBezTo>
                <a:cubicBezTo>
                  <a:pt x="1674" y="990"/>
                  <a:pt x="1674" y="979"/>
                  <a:pt x="1673" y="980"/>
                </a:cubicBezTo>
                <a:cubicBezTo>
                  <a:pt x="1675" y="964"/>
                  <a:pt x="1675" y="952"/>
                  <a:pt x="1676" y="937"/>
                </a:cubicBezTo>
                <a:cubicBezTo>
                  <a:pt x="1677" y="943"/>
                  <a:pt x="1676" y="950"/>
                  <a:pt x="1676" y="957"/>
                </a:cubicBezTo>
                <a:cubicBezTo>
                  <a:pt x="1676" y="964"/>
                  <a:pt x="1676" y="969"/>
                  <a:pt x="1677" y="971"/>
                </a:cubicBezTo>
                <a:cubicBezTo>
                  <a:pt x="1678" y="952"/>
                  <a:pt x="1677" y="967"/>
                  <a:pt x="1678" y="971"/>
                </a:cubicBezTo>
                <a:cubicBezTo>
                  <a:pt x="1679" y="960"/>
                  <a:pt x="1680" y="946"/>
                  <a:pt x="1681" y="944"/>
                </a:cubicBezTo>
                <a:cubicBezTo>
                  <a:pt x="1681" y="956"/>
                  <a:pt x="1683" y="952"/>
                  <a:pt x="1683" y="957"/>
                </a:cubicBezTo>
                <a:cubicBezTo>
                  <a:pt x="1684" y="943"/>
                  <a:pt x="1681" y="953"/>
                  <a:pt x="1682" y="937"/>
                </a:cubicBezTo>
                <a:cubicBezTo>
                  <a:pt x="1683" y="938"/>
                  <a:pt x="1682" y="952"/>
                  <a:pt x="1684" y="943"/>
                </a:cubicBezTo>
                <a:cubicBezTo>
                  <a:pt x="1684" y="937"/>
                  <a:pt x="1683" y="934"/>
                  <a:pt x="1684" y="932"/>
                </a:cubicBezTo>
                <a:cubicBezTo>
                  <a:pt x="1685" y="941"/>
                  <a:pt x="1686" y="936"/>
                  <a:pt x="1687" y="927"/>
                </a:cubicBezTo>
                <a:cubicBezTo>
                  <a:pt x="1687" y="938"/>
                  <a:pt x="1687" y="935"/>
                  <a:pt x="1689" y="940"/>
                </a:cubicBezTo>
                <a:cubicBezTo>
                  <a:pt x="1688" y="941"/>
                  <a:pt x="1688" y="941"/>
                  <a:pt x="1688" y="944"/>
                </a:cubicBezTo>
                <a:cubicBezTo>
                  <a:pt x="1689" y="945"/>
                  <a:pt x="1689" y="958"/>
                  <a:pt x="1690" y="960"/>
                </a:cubicBezTo>
                <a:cubicBezTo>
                  <a:pt x="1691" y="954"/>
                  <a:pt x="1691" y="948"/>
                  <a:pt x="1692" y="949"/>
                </a:cubicBezTo>
                <a:cubicBezTo>
                  <a:pt x="1692" y="954"/>
                  <a:pt x="1691" y="957"/>
                  <a:pt x="1691" y="960"/>
                </a:cubicBezTo>
                <a:cubicBezTo>
                  <a:pt x="1694" y="950"/>
                  <a:pt x="1692" y="975"/>
                  <a:pt x="1694" y="965"/>
                </a:cubicBezTo>
                <a:cubicBezTo>
                  <a:pt x="1692" y="963"/>
                  <a:pt x="1695" y="956"/>
                  <a:pt x="1696" y="954"/>
                </a:cubicBezTo>
                <a:cubicBezTo>
                  <a:pt x="1695" y="970"/>
                  <a:pt x="1697" y="973"/>
                  <a:pt x="1696" y="985"/>
                </a:cubicBezTo>
                <a:cubicBezTo>
                  <a:pt x="1696" y="976"/>
                  <a:pt x="1697" y="970"/>
                  <a:pt x="1698" y="966"/>
                </a:cubicBezTo>
                <a:cubicBezTo>
                  <a:pt x="1698" y="956"/>
                  <a:pt x="1697" y="944"/>
                  <a:pt x="1699" y="931"/>
                </a:cubicBezTo>
                <a:cubicBezTo>
                  <a:pt x="1697" y="931"/>
                  <a:pt x="1697" y="937"/>
                  <a:pt x="1697" y="932"/>
                </a:cubicBezTo>
                <a:cubicBezTo>
                  <a:pt x="1696" y="943"/>
                  <a:pt x="1698" y="935"/>
                  <a:pt x="1697" y="949"/>
                </a:cubicBezTo>
                <a:cubicBezTo>
                  <a:pt x="1697" y="948"/>
                  <a:pt x="1695" y="955"/>
                  <a:pt x="1695" y="947"/>
                </a:cubicBezTo>
                <a:cubicBezTo>
                  <a:pt x="1695" y="942"/>
                  <a:pt x="1696" y="938"/>
                  <a:pt x="1696" y="932"/>
                </a:cubicBezTo>
                <a:cubicBezTo>
                  <a:pt x="1694" y="936"/>
                  <a:pt x="1692" y="918"/>
                  <a:pt x="1691" y="899"/>
                </a:cubicBezTo>
                <a:cubicBezTo>
                  <a:pt x="1692" y="900"/>
                  <a:pt x="1692" y="904"/>
                  <a:pt x="1693" y="902"/>
                </a:cubicBezTo>
                <a:cubicBezTo>
                  <a:pt x="1693" y="889"/>
                  <a:pt x="1691" y="900"/>
                  <a:pt x="1691" y="889"/>
                </a:cubicBezTo>
                <a:cubicBezTo>
                  <a:pt x="1692" y="887"/>
                  <a:pt x="1689" y="874"/>
                  <a:pt x="1691" y="874"/>
                </a:cubicBezTo>
                <a:cubicBezTo>
                  <a:pt x="1691" y="874"/>
                  <a:pt x="1691" y="878"/>
                  <a:pt x="1692" y="877"/>
                </a:cubicBezTo>
                <a:cubicBezTo>
                  <a:pt x="1692" y="868"/>
                  <a:pt x="1691" y="863"/>
                  <a:pt x="1691" y="859"/>
                </a:cubicBezTo>
                <a:cubicBezTo>
                  <a:pt x="1689" y="856"/>
                  <a:pt x="1690" y="866"/>
                  <a:pt x="1689" y="868"/>
                </a:cubicBezTo>
                <a:cubicBezTo>
                  <a:pt x="1689" y="863"/>
                  <a:pt x="1688" y="862"/>
                  <a:pt x="1688" y="854"/>
                </a:cubicBezTo>
                <a:cubicBezTo>
                  <a:pt x="1690" y="852"/>
                  <a:pt x="1690" y="852"/>
                  <a:pt x="1690" y="852"/>
                </a:cubicBezTo>
                <a:cubicBezTo>
                  <a:pt x="1690" y="846"/>
                  <a:pt x="1687" y="827"/>
                  <a:pt x="1689" y="826"/>
                </a:cubicBezTo>
                <a:cubicBezTo>
                  <a:pt x="1689" y="828"/>
                  <a:pt x="1690" y="830"/>
                  <a:pt x="1689" y="826"/>
                </a:cubicBezTo>
                <a:cubicBezTo>
                  <a:pt x="1688" y="827"/>
                  <a:pt x="1687" y="818"/>
                  <a:pt x="1686" y="808"/>
                </a:cubicBezTo>
                <a:cubicBezTo>
                  <a:pt x="1684" y="798"/>
                  <a:pt x="1683" y="788"/>
                  <a:pt x="1683" y="788"/>
                </a:cubicBezTo>
                <a:cubicBezTo>
                  <a:pt x="1683" y="788"/>
                  <a:pt x="1681" y="780"/>
                  <a:pt x="1679" y="772"/>
                </a:cubicBezTo>
                <a:cubicBezTo>
                  <a:pt x="1677" y="763"/>
                  <a:pt x="1675" y="754"/>
                  <a:pt x="1675" y="750"/>
                </a:cubicBezTo>
                <a:cubicBezTo>
                  <a:pt x="1677" y="759"/>
                  <a:pt x="1678" y="757"/>
                  <a:pt x="1679" y="767"/>
                </a:cubicBezTo>
                <a:cubicBezTo>
                  <a:pt x="1679" y="755"/>
                  <a:pt x="1682" y="778"/>
                  <a:pt x="1683" y="776"/>
                </a:cubicBezTo>
                <a:cubicBezTo>
                  <a:pt x="1682" y="767"/>
                  <a:pt x="1680" y="764"/>
                  <a:pt x="1681" y="762"/>
                </a:cubicBezTo>
                <a:cubicBezTo>
                  <a:pt x="1681" y="760"/>
                  <a:pt x="1682" y="764"/>
                  <a:pt x="1682" y="769"/>
                </a:cubicBezTo>
                <a:cubicBezTo>
                  <a:pt x="1683" y="773"/>
                  <a:pt x="1684" y="777"/>
                  <a:pt x="1684" y="775"/>
                </a:cubicBezTo>
                <a:cubicBezTo>
                  <a:pt x="1682" y="765"/>
                  <a:pt x="1682" y="764"/>
                  <a:pt x="1682" y="763"/>
                </a:cubicBezTo>
                <a:cubicBezTo>
                  <a:pt x="1683" y="762"/>
                  <a:pt x="1683" y="763"/>
                  <a:pt x="1682" y="756"/>
                </a:cubicBezTo>
                <a:cubicBezTo>
                  <a:pt x="1682" y="765"/>
                  <a:pt x="1680" y="759"/>
                  <a:pt x="1677" y="750"/>
                </a:cubicBezTo>
                <a:cubicBezTo>
                  <a:pt x="1675" y="742"/>
                  <a:pt x="1673" y="729"/>
                  <a:pt x="1672" y="724"/>
                </a:cubicBezTo>
                <a:cubicBezTo>
                  <a:pt x="1675" y="729"/>
                  <a:pt x="1672" y="716"/>
                  <a:pt x="1675" y="725"/>
                </a:cubicBezTo>
                <a:cubicBezTo>
                  <a:pt x="1673" y="715"/>
                  <a:pt x="1672" y="716"/>
                  <a:pt x="1670" y="709"/>
                </a:cubicBezTo>
                <a:cubicBezTo>
                  <a:pt x="1670" y="713"/>
                  <a:pt x="1671" y="717"/>
                  <a:pt x="1671" y="720"/>
                </a:cubicBezTo>
                <a:cubicBezTo>
                  <a:pt x="1670" y="712"/>
                  <a:pt x="1668" y="707"/>
                  <a:pt x="1667" y="707"/>
                </a:cubicBezTo>
                <a:cubicBezTo>
                  <a:pt x="1669" y="719"/>
                  <a:pt x="1675" y="737"/>
                  <a:pt x="1677" y="753"/>
                </a:cubicBezTo>
                <a:cubicBezTo>
                  <a:pt x="1674" y="739"/>
                  <a:pt x="1672" y="731"/>
                  <a:pt x="1671" y="726"/>
                </a:cubicBezTo>
                <a:cubicBezTo>
                  <a:pt x="1669" y="720"/>
                  <a:pt x="1668" y="716"/>
                  <a:pt x="1665" y="709"/>
                </a:cubicBezTo>
                <a:cubicBezTo>
                  <a:pt x="1666" y="705"/>
                  <a:pt x="1667" y="716"/>
                  <a:pt x="1668" y="715"/>
                </a:cubicBezTo>
                <a:cubicBezTo>
                  <a:pt x="1667" y="707"/>
                  <a:pt x="1663" y="697"/>
                  <a:pt x="1661" y="696"/>
                </a:cubicBezTo>
                <a:cubicBezTo>
                  <a:pt x="1663" y="706"/>
                  <a:pt x="1668" y="721"/>
                  <a:pt x="1669" y="732"/>
                </a:cubicBezTo>
                <a:cubicBezTo>
                  <a:pt x="1667" y="724"/>
                  <a:pt x="1665" y="719"/>
                  <a:pt x="1665" y="719"/>
                </a:cubicBezTo>
                <a:cubicBezTo>
                  <a:pt x="1666" y="727"/>
                  <a:pt x="1669" y="733"/>
                  <a:pt x="1669" y="740"/>
                </a:cubicBezTo>
                <a:cubicBezTo>
                  <a:pt x="1667" y="736"/>
                  <a:pt x="1665" y="727"/>
                  <a:pt x="1664" y="721"/>
                </a:cubicBezTo>
                <a:cubicBezTo>
                  <a:pt x="1662" y="714"/>
                  <a:pt x="1662" y="710"/>
                  <a:pt x="1664" y="715"/>
                </a:cubicBezTo>
                <a:cubicBezTo>
                  <a:pt x="1660" y="697"/>
                  <a:pt x="1659" y="703"/>
                  <a:pt x="1657" y="697"/>
                </a:cubicBezTo>
                <a:cubicBezTo>
                  <a:pt x="1660" y="705"/>
                  <a:pt x="1662" y="716"/>
                  <a:pt x="1665" y="726"/>
                </a:cubicBezTo>
                <a:cubicBezTo>
                  <a:pt x="1667" y="737"/>
                  <a:pt x="1669" y="747"/>
                  <a:pt x="1670" y="755"/>
                </a:cubicBezTo>
                <a:cubicBezTo>
                  <a:pt x="1671" y="749"/>
                  <a:pt x="1675" y="766"/>
                  <a:pt x="1676" y="775"/>
                </a:cubicBezTo>
                <a:cubicBezTo>
                  <a:pt x="1676" y="772"/>
                  <a:pt x="1678" y="777"/>
                  <a:pt x="1677" y="769"/>
                </a:cubicBezTo>
                <a:cubicBezTo>
                  <a:pt x="1675" y="765"/>
                  <a:pt x="1674" y="764"/>
                  <a:pt x="1672" y="753"/>
                </a:cubicBezTo>
                <a:cubicBezTo>
                  <a:pt x="1673" y="755"/>
                  <a:pt x="1674" y="754"/>
                  <a:pt x="1675" y="758"/>
                </a:cubicBezTo>
                <a:cubicBezTo>
                  <a:pt x="1676" y="764"/>
                  <a:pt x="1679" y="776"/>
                  <a:pt x="1678" y="776"/>
                </a:cubicBezTo>
                <a:cubicBezTo>
                  <a:pt x="1677" y="783"/>
                  <a:pt x="1675" y="770"/>
                  <a:pt x="1673" y="769"/>
                </a:cubicBezTo>
                <a:cubicBezTo>
                  <a:pt x="1675" y="777"/>
                  <a:pt x="1674" y="777"/>
                  <a:pt x="1676" y="787"/>
                </a:cubicBezTo>
                <a:cubicBezTo>
                  <a:pt x="1677" y="791"/>
                  <a:pt x="1679" y="786"/>
                  <a:pt x="1680" y="802"/>
                </a:cubicBezTo>
                <a:cubicBezTo>
                  <a:pt x="1680" y="804"/>
                  <a:pt x="1678" y="801"/>
                  <a:pt x="1680" y="811"/>
                </a:cubicBezTo>
                <a:cubicBezTo>
                  <a:pt x="1681" y="821"/>
                  <a:pt x="1680" y="805"/>
                  <a:pt x="1681" y="806"/>
                </a:cubicBezTo>
                <a:cubicBezTo>
                  <a:pt x="1683" y="819"/>
                  <a:pt x="1684" y="821"/>
                  <a:pt x="1684" y="838"/>
                </a:cubicBezTo>
                <a:cubicBezTo>
                  <a:pt x="1684" y="839"/>
                  <a:pt x="1683" y="834"/>
                  <a:pt x="1682" y="829"/>
                </a:cubicBezTo>
                <a:cubicBezTo>
                  <a:pt x="1682" y="824"/>
                  <a:pt x="1681" y="819"/>
                  <a:pt x="1681" y="822"/>
                </a:cubicBezTo>
                <a:cubicBezTo>
                  <a:pt x="1682" y="833"/>
                  <a:pt x="1683" y="845"/>
                  <a:pt x="1684" y="857"/>
                </a:cubicBezTo>
                <a:cubicBezTo>
                  <a:pt x="1684" y="846"/>
                  <a:pt x="1686" y="849"/>
                  <a:pt x="1687" y="858"/>
                </a:cubicBezTo>
                <a:cubicBezTo>
                  <a:pt x="1689" y="867"/>
                  <a:pt x="1690" y="881"/>
                  <a:pt x="1689" y="890"/>
                </a:cubicBezTo>
                <a:cubicBezTo>
                  <a:pt x="1688" y="892"/>
                  <a:pt x="1689" y="870"/>
                  <a:pt x="1687" y="877"/>
                </a:cubicBezTo>
                <a:cubicBezTo>
                  <a:pt x="1688" y="888"/>
                  <a:pt x="1688" y="893"/>
                  <a:pt x="1688" y="902"/>
                </a:cubicBezTo>
                <a:cubicBezTo>
                  <a:pt x="1689" y="900"/>
                  <a:pt x="1689" y="906"/>
                  <a:pt x="1689" y="913"/>
                </a:cubicBezTo>
                <a:cubicBezTo>
                  <a:pt x="1689" y="920"/>
                  <a:pt x="1689" y="927"/>
                  <a:pt x="1688" y="927"/>
                </a:cubicBezTo>
                <a:cubicBezTo>
                  <a:pt x="1686" y="924"/>
                  <a:pt x="1687" y="921"/>
                  <a:pt x="1687" y="913"/>
                </a:cubicBezTo>
                <a:cubicBezTo>
                  <a:pt x="1686" y="923"/>
                  <a:pt x="1684" y="925"/>
                  <a:pt x="1683" y="933"/>
                </a:cubicBezTo>
                <a:cubicBezTo>
                  <a:pt x="1683" y="924"/>
                  <a:pt x="1680" y="926"/>
                  <a:pt x="1679" y="936"/>
                </a:cubicBezTo>
                <a:cubicBezTo>
                  <a:pt x="1679" y="936"/>
                  <a:pt x="1680" y="934"/>
                  <a:pt x="1680" y="938"/>
                </a:cubicBezTo>
                <a:cubicBezTo>
                  <a:pt x="1679" y="939"/>
                  <a:pt x="1680" y="945"/>
                  <a:pt x="1679" y="946"/>
                </a:cubicBezTo>
                <a:cubicBezTo>
                  <a:pt x="1679" y="939"/>
                  <a:pt x="1678" y="931"/>
                  <a:pt x="1677" y="930"/>
                </a:cubicBezTo>
                <a:cubicBezTo>
                  <a:pt x="1678" y="942"/>
                  <a:pt x="1676" y="935"/>
                  <a:pt x="1676" y="927"/>
                </a:cubicBezTo>
                <a:cubicBezTo>
                  <a:pt x="1678" y="921"/>
                  <a:pt x="1678" y="936"/>
                  <a:pt x="1679" y="925"/>
                </a:cubicBezTo>
                <a:cubicBezTo>
                  <a:pt x="1678" y="920"/>
                  <a:pt x="1679" y="914"/>
                  <a:pt x="1679" y="904"/>
                </a:cubicBezTo>
                <a:cubicBezTo>
                  <a:pt x="1679" y="899"/>
                  <a:pt x="1678" y="899"/>
                  <a:pt x="1678" y="894"/>
                </a:cubicBezTo>
                <a:cubicBezTo>
                  <a:pt x="1677" y="889"/>
                  <a:pt x="1677" y="904"/>
                  <a:pt x="1676" y="895"/>
                </a:cubicBezTo>
                <a:cubicBezTo>
                  <a:pt x="1676" y="888"/>
                  <a:pt x="1676" y="888"/>
                  <a:pt x="1676" y="888"/>
                </a:cubicBezTo>
                <a:cubicBezTo>
                  <a:pt x="1677" y="894"/>
                  <a:pt x="1678" y="890"/>
                  <a:pt x="1678" y="886"/>
                </a:cubicBezTo>
                <a:cubicBezTo>
                  <a:pt x="1678" y="882"/>
                  <a:pt x="1678" y="878"/>
                  <a:pt x="1679" y="882"/>
                </a:cubicBezTo>
                <a:cubicBezTo>
                  <a:pt x="1679" y="885"/>
                  <a:pt x="1678" y="897"/>
                  <a:pt x="1679" y="896"/>
                </a:cubicBezTo>
                <a:cubicBezTo>
                  <a:pt x="1679" y="892"/>
                  <a:pt x="1683" y="899"/>
                  <a:pt x="1682" y="909"/>
                </a:cubicBezTo>
                <a:cubicBezTo>
                  <a:pt x="1683" y="912"/>
                  <a:pt x="1682" y="893"/>
                  <a:pt x="1683" y="894"/>
                </a:cubicBezTo>
                <a:cubicBezTo>
                  <a:pt x="1683" y="903"/>
                  <a:pt x="1684" y="898"/>
                  <a:pt x="1684" y="891"/>
                </a:cubicBezTo>
                <a:cubicBezTo>
                  <a:pt x="1685" y="885"/>
                  <a:pt x="1685" y="876"/>
                  <a:pt x="1686" y="877"/>
                </a:cubicBezTo>
                <a:cubicBezTo>
                  <a:pt x="1685" y="876"/>
                  <a:pt x="1686" y="873"/>
                  <a:pt x="1686" y="867"/>
                </a:cubicBezTo>
                <a:cubicBezTo>
                  <a:pt x="1685" y="867"/>
                  <a:pt x="1684" y="872"/>
                  <a:pt x="1684" y="877"/>
                </a:cubicBezTo>
                <a:cubicBezTo>
                  <a:pt x="1684" y="882"/>
                  <a:pt x="1684" y="887"/>
                  <a:pt x="1682" y="887"/>
                </a:cubicBezTo>
                <a:cubicBezTo>
                  <a:pt x="1682" y="869"/>
                  <a:pt x="1680" y="856"/>
                  <a:pt x="1679" y="850"/>
                </a:cubicBezTo>
                <a:cubicBezTo>
                  <a:pt x="1679" y="864"/>
                  <a:pt x="1680" y="860"/>
                  <a:pt x="1681" y="870"/>
                </a:cubicBezTo>
                <a:cubicBezTo>
                  <a:pt x="1679" y="868"/>
                  <a:pt x="1681" y="885"/>
                  <a:pt x="1679" y="882"/>
                </a:cubicBezTo>
                <a:cubicBezTo>
                  <a:pt x="1679" y="875"/>
                  <a:pt x="1678" y="876"/>
                  <a:pt x="1678" y="872"/>
                </a:cubicBezTo>
                <a:cubicBezTo>
                  <a:pt x="1679" y="872"/>
                  <a:pt x="1679" y="869"/>
                  <a:pt x="1678" y="865"/>
                </a:cubicBezTo>
                <a:cubicBezTo>
                  <a:pt x="1679" y="868"/>
                  <a:pt x="1679" y="868"/>
                  <a:pt x="1679" y="860"/>
                </a:cubicBezTo>
                <a:cubicBezTo>
                  <a:pt x="1677" y="856"/>
                  <a:pt x="1676" y="845"/>
                  <a:pt x="1674" y="838"/>
                </a:cubicBezTo>
                <a:cubicBezTo>
                  <a:pt x="1673" y="822"/>
                  <a:pt x="1672" y="818"/>
                  <a:pt x="1672" y="809"/>
                </a:cubicBezTo>
                <a:cubicBezTo>
                  <a:pt x="1671" y="807"/>
                  <a:pt x="1670" y="806"/>
                  <a:pt x="1669" y="807"/>
                </a:cubicBezTo>
                <a:cubicBezTo>
                  <a:pt x="1669" y="798"/>
                  <a:pt x="1666" y="792"/>
                  <a:pt x="1666" y="787"/>
                </a:cubicBezTo>
                <a:cubicBezTo>
                  <a:pt x="1667" y="787"/>
                  <a:pt x="1667" y="786"/>
                  <a:pt x="1668" y="789"/>
                </a:cubicBezTo>
                <a:cubicBezTo>
                  <a:pt x="1668" y="794"/>
                  <a:pt x="1668" y="793"/>
                  <a:pt x="1668" y="797"/>
                </a:cubicBezTo>
                <a:cubicBezTo>
                  <a:pt x="1671" y="803"/>
                  <a:pt x="1674" y="806"/>
                  <a:pt x="1676" y="814"/>
                </a:cubicBezTo>
                <a:cubicBezTo>
                  <a:pt x="1678" y="826"/>
                  <a:pt x="1677" y="821"/>
                  <a:pt x="1676" y="815"/>
                </a:cubicBezTo>
                <a:cubicBezTo>
                  <a:pt x="1675" y="808"/>
                  <a:pt x="1673" y="798"/>
                  <a:pt x="1674" y="800"/>
                </a:cubicBezTo>
                <a:cubicBezTo>
                  <a:pt x="1673" y="798"/>
                  <a:pt x="1671" y="788"/>
                  <a:pt x="1670" y="784"/>
                </a:cubicBezTo>
                <a:cubicBezTo>
                  <a:pt x="1670" y="783"/>
                  <a:pt x="1670" y="781"/>
                  <a:pt x="1670" y="779"/>
                </a:cubicBezTo>
                <a:cubicBezTo>
                  <a:pt x="1671" y="784"/>
                  <a:pt x="1672" y="792"/>
                  <a:pt x="1673" y="793"/>
                </a:cubicBezTo>
                <a:cubicBezTo>
                  <a:pt x="1672" y="787"/>
                  <a:pt x="1671" y="781"/>
                  <a:pt x="1670" y="775"/>
                </a:cubicBezTo>
                <a:cubicBezTo>
                  <a:pt x="1669" y="774"/>
                  <a:pt x="1669" y="774"/>
                  <a:pt x="1668" y="777"/>
                </a:cubicBezTo>
                <a:cubicBezTo>
                  <a:pt x="1669" y="787"/>
                  <a:pt x="1671" y="791"/>
                  <a:pt x="1671" y="798"/>
                </a:cubicBezTo>
                <a:cubicBezTo>
                  <a:pt x="1670" y="797"/>
                  <a:pt x="1670" y="796"/>
                  <a:pt x="1669" y="793"/>
                </a:cubicBezTo>
                <a:cubicBezTo>
                  <a:pt x="1670" y="787"/>
                  <a:pt x="1666" y="777"/>
                  <a:pt x="1665" y="768"/>
                </a:cubicBezTo>
                <a:cubicBezTo>
                  <a:pt x="1664" y="768"/>
                  <a:pt x="1663" y="760"/>
                  <a:pt x="1661" y="753"/>
                </a:cubicBezTo>
                <a:cubicBezTo>
                  <a:pt x="1660" y="745"/>
                  <a:pt x="1658" y="737"/>
                  <a:pt x="1657" y="735"/>
                </a:cubicBezTo>
                <a:cubicBezTo>
                  <a:pt x="1656" y="728"/>
                  <a:pt x="1658" y="731"/>
                  <a:pt x="1660" y="732"/>
                </a:cubicBezTo>
                <a:cubicBezTo>
                  <a:pt x="1657" y="720"/>
                  <a:pt x="1655" y="726"/>
                  <a:pt x="1652" y="719"/>
                </a:cubicBezTo>
                <a:cubicBezTo>
                  <a:pt x="1654" y="719"/>
                  <a:pt x="1649" y="701"/>
                  <a:pt x="1652" y="710"/>
                </a:cubicBezTo>
                <a:cubicBezTo>
                  <a:pt x="1648" y="697"/>
                  <a:pt x="1647" y="693"/>
                  <a:pt x="1642" y="682"/>
                </a:cubicBezTo>
                <a:cubicBezTo>
                  <a:pt x="1641" y="675"/>
                  <a:pt x="1647" y="696"/>
                  <a:pt x="1644" y="683"/>
                </a:cubicBezTo>
                <a:cubicBezTo>
                  <a:pt x="1643" y="684"/>
                  <a:pt x="1640" y="669"/>
                  <a:pt x="1641" y="670"/>
                </a:cubicBezTo>
                <a:cubicBezTo>
                  <a:pt x="1645" y="682"/>
                  <a:pt x="1646" y="680"/>
                  <a:pt x="1650" y="691"/>
                </a:cubicBezTo>
                <a:cubicBezTo>
                  <a:pt x="1648" y="683"/>
                  <a:pt x="1647" y="678"/>
                  <a:pt x="1645" y="675"/>
                </a:cubicBezTo>
                <a:cubicBezTo>
                  <a:pt x="1644" y="671"/>
                  <a:pt x="1643" y="667"/>
                  <a:pt x="1641" y="661"/>
                </a:cubicBezTo>
                <a:cubicBezTo>
                  <a:pt x="1641" y="659"/>
                  <a:pt x="1643" y="663"/>
                  <a:pt x="1643" y="662"/>
                </a:cubicBezTo>
                <a:cubicBezTo>
                  <a:pt x="1638" y="646"/>
                  <a:pt x="1634" y="638"/>
                  <a:pt x="1631" y="626"/>
                </a:cubicBezTo>
                <a:cubicBezTo>
                  <a:pt x="1632" y="628"/>
                  <a:pt x="1634" y="633"/>
                  <a:pt x="1636" y="640"/>
                </a:cubicBezTo>
                <a:cubicBezTo>
                  <a:pt x="1639" y="646"/>
                  <a:pt x="1641" y="654"/>
                  <a:pt x="1643" y="658"/>
                </a:cubicBezTo>
                <a:cubicBezTo>
                  <a:pt x="1644" y="654"/>
                  <a:pt x="1640" y="643"/>
                  <a:pt x="1644" y="647"/>
                </a:cubicBezTo>
                <a:cubicBezTo>
                  <a:pt x="1640" y="635"/>
                  <a:pt x="1635" y="623"/>
                  <a:pt x="1631" y="611"/>
                </a:cubicBezTo>
                <a:cubicBezTo>
                  <a:pt x="1631" y="615"/>
                  <a:pt x="1626" y="603"/>
                  <a:pt x="1629" y="613"/>
                </a:cubicBezTo>
                <a:cubicBezTo>
                  <a:pt x="1630" y="613"/>
                  <a:pt x="1634" y="622"/>
                  <a:pt x="1633" y="622"/>
                </a:cubicBezTo>
                <a:cubicBezTo>
                  <a:pt x="1633" y="622"/>
                  <a:pt x="1626" y="608"/>
                  <a:pt x="1625" y="603"/>
                </a:cubicBezTo>
                <a:cubicBezTo>
                  <a:pt x="1627" y="601"/>
                  <a:pt x="1627" y="601"/>
                  <a:pt x="1627" y="601"/>
                </a:cubicBezTo>
                <a:cubicBezTo>
                  <a:pt x="1622" y="588"/>
                  <a:pt x="1619" y="585"/>
                  <a:pt x="1616" y="580"/>
                </a:cubicBezTo>
                <a:cubicBezTo>
                  <a:pt x="1618" y="587"/>
                  <a:pt x="1624" y="595"/>
                  <a:pt x="1624" y="600"/>
                </a:cubicBezTo>
                <a:cubicBezTo>
                  <a:pt x="1622" y="596"/>
                  <a:pt x="1621" y="593"/>
                  <a:pt x="1620" y="590"/>
                </a:cubicBezTo>
                <a:cubicBezTo>
                  <a:pt x="1617" y="588"/>
                  <a:pt x="1622" y="599"/>
                  <a:pt x="1626" y="609"/>
                </a:cubicBezTo>
                <a:cubicBezTo>
                  <a:pt x="1631" y="620"/>
                  <a:pt x="1635" y="630"/>
                  <a:pt x="1635" y="626"/>
                </a:cubicBezTo>
                <a:cubicBezTo>
                  <a:pt x="1636" y="633"/>
                  <a:pt x="1640" y="639"/>
                  <a:pt x="1640" y="643"/>
                </a:cubicBezTo>
                <a:cubicBezTo>
                  <a:pt x="1639" y="644"/>
                  <a:pt x="1630" y="617"/>
                  <a:pt x="1635" y="635"/>
                </a:cubicBezTo>
                <a:cubicBezTo>
                  <a:pt x="1630" y="621"/>
                  <a:pt x="1628" y="618"/>
                  <a:pt x="1626" y="615"/>
                </a:cubicBezTo>
                <a:cubicBezTo>
                  <a:pt x="1624" y="613"/>
                  <a:pt x="1622" y="610"/>
                  <a:pt x="1618" y="598"/>
                </a:cubicBezTo>
                <a:cubicBezTo>
                  <a:pt x="1619" y="608"/>
                  <a:pt x="1612" y="587"/>
                  <a:pt x="1602" y="569"/>
                </a:cubicBezTo>
                <a:cubicBezTo>
                  <a:pt x="1600" y="568"/>
                  <a:pt x="1610" y="584"/>
                  <a:pt x="1608" y="586"/>
                </a:cubicBezTo>
                <a:cubicBezTo>
                  <a:pt x="1602" y="570"/>
                  <a:pt x="1599" y="567"/>
                  <a:pt x="1595" y="558"/>
                </a:cubicBezTo>
                <a:cubicBezTo>
                  <a:pt x="1595" y="563"/>
                  <a:pt x="1605" y="579"/>
                  <a:pt x="1606" y="585"/>
                </a:cubicBezTo>
                <a:cubicBezTo>
                  <a:pt x="1605" y="587"/>
                  <a:pt x="1603" y="582"/>
                  <a:pt x="1601" y="575"/>
                </a:cubicBezTo>
                <a:cubicBezTo>
                  <a:pt x="1598" y="569"/>
                  <a:pt x="1594" y="561"/>
                  <a:pt x="1592" y="558"/>
                </a:cubicBezTo>
                <a:cubicBezTo>
                  <a:pt x="1588" y="549"/>
                  <a:pt x="1597" y="558"/>
                  <a:pt x="1588" y="542"/>
                </a:cubicBezTo>
                <a:cubicBezTo>
                  <a:pt x="1586" y="541"/>
                  <a:pt x="1590" y="550"/>
                  <a:pt x="1589" y="551"/>
                </a:cubicBezTo>
                <a:cubicBezTo>
                  <a:pt x="1584" y="540"/>
                  <a:pt x="1581" y="536"/>
                  <a:pt x="1579" y="532"/>
                </a:cubicBezTo>
                <a:cubicBezTo>
                  <a:pt x="1576" y="528"/>
                  <a:pt x="1574" y="524"/>
                  <a:pt x="1567" y="513"/>
                </a:cubicBezTo>
                <a:cubicBezTo>
                  <a:pt x="1568" y="512"/>
                  <a:pt x="1566" y="508"/>
                  <a:pt x="1567" y="508"/>
                </a:cubicBezTo>
                <a:cubicBezTo>
                  <a:pt x="1569" y="511"/>
                  <a:pt x="1571" y="513"/>
                  <a:pt x="1573" y="516"/>
                </a:cubicBezTo>
                <a:cubicBezTo>
                  <a:pt x="1576" y="522"/>
                  <a:pt x="1580" y="533"/>
                  <a:pt x="1585" y="541"/>
                </a:cubicBezTo>
                <a:cubicBezTo>
                  <a:pt x="1581" y="530"/>
                  <a:pt x="1584" y="533"/>
                  <a:pt x="1582" y="528"/>
                </a:cubicBezTo>
                <a:cubicBezTo>
                  <a:pt x="1581" y="530"/>
                  <a:pt x="1572" y="512"/>
                  <a:pt x="1569" y="504"/>
                </a:cubicBezTo>
                <a:cubicBezTo>
                  <a:pt x="1567" y="503"/>
                  <a:pt x="1563" y="497"/>
                  <a:pt x="1557" y="488"/>
                </a:cubicBezTo>
                <a:cubicBezTo>
                  <a:pt x="1556" y="489"/>
                  <a:pt x="1561" y="496"/>
                  <a:pt x="1559" y="497"/>
                </a:cubicBezTo>
                <a:cubicBezTo>
                  <a:pt x="1557" y="493"/>
                  <a:pt x="1551" y="484"/>
                  <a:pt x="1545" y="476"/>
                </a:cubicBezTo>
                <a:cubicBezTo>
                  <a:pt x="1540" y="468"/>
                  <a:pt x="1535" y="460"/>
                  <a:pt x="1535" y="459"/>
                </a:cubicBezTo>
                <a:cubicBezTo>
                  <a:pt x="1540" y="466"/>
                  <a:pt x="1543" y="468"/>
                  <a:pt x="1543" y="466"/>
                </a:cubicBezTo>
                <a:cubicBezTo>
                  <a:pt x="1543" y="464"/>
                  <a:pt x="1542" y="459"/>
                  <a:pt x="1538" y="453"/>
                </a:cubicBezTo>
                <a:cubicBezTo>
                  <a:pt x="1543" y="464"/>
                  <a:pt x="1529" y="443"/>
                  <a:pt x="1534" y="454"/>
                </a:cubicBezTo>
                <a:cubicBezTo>
                  <a:pt x="1535" y="453"/>
                  <a:pt x="1537" y="455"/>
                  <a:pt x="1539" y="458"/>
                </a:cubicBezTo>
                <a:cubicBezTo>
                  <a:pt x="1540" y="467"/>
                  <a:pt x="1530" y="449"/>
                  <a:pt x="1533" y="457"/>
                </a:cubicBezTo>
                <a:cubicBezTo>
                  <a:pt x="1525" y="446"/>
                  <a:pt x="1517" y="435"/>
                  <a:pt x="1509" y="424"/>
                </a:cubicBezTo>
                <a:cubicBezTo>
                  <a:pt x="1515" y="429"/>
                  <a:pt x="1506" y="419"/>
                  <a:pt x="1508" y="419"/>
                </a:cubicBezTo>
                <a:cubicBezTo>
                  <a:pt x="1511" y="422"/>
                  <a:pt x="1514" y="426"/>
                  <a:pt x="1516" y="430"/>
                </a:cubicBezTo>
                <a:cubicBezTo>
                  <a:pt x="1518" y="428"/>
                  <a:pt x="1511" y="419"/>
                  <a:pt x="1509" y="417"/>
                </a:cubicBezTo>
                <a:cubicBezTo>
                  <a:pt x="1509" y="415"/>
                  <a:pt x="1515" y="423"/>
                  <a:pt x="1518" y="425"/>
                </a:cubicBezTo>
                <a:cubicBezTo>
                  <a:pt x="1512" y="418"/>
                  <a:pt x="1513" y="418"/>
                  <a:pt x="1508" y="411"/>
                </a:cubicBezTo>
                <a:cubicBezTo>
                  <a:pt x="1510" y="417"/>
                  <a:pt x="1503" y="409"/>
                  <a:pt x="1498" y="405"/>
                </a:cubicBezTo>
                <a:cubicBezTo>
                  <a:pt x="1501" y="409"/>
                  <a:pt x="1506" y="414"/>
                  <a:pt x="1506" y="416"/>
                </a:cubicBezTo>
                <a:cubicBezTo>
                  <a:pt x="1500" y="411"/>
                  <a:pt x="1494" y="402"/>
                  <a:pt x="1494" y="399"/>
                </a:cubicBezTo>
                <a:cubicBezTo>
                  <a:pt x="1490" y="399"/>
                  <a:pt x="1477" y="384"/>
                  <a:pt x="1463" y="369"/>
                </a:cubicBezTo>
                <a:cubicBezTo>
                  <a:pt x="1468" y="371"/>
                  <a:pt x="1458" y="361"/>
                  <a:pt x="1457" y="359"/>
                </a:cubicBezTo>
                <a:cubicBezTo>
                  <a:pt x="1460" y="361"/>
                  <a:pt x="1466" y="366"/>
                  <a:pt x="1471" y="373"/>
                </a:cubicBezTo>
                <a:cubicBezTo>
                  <a:pt x="1477" y="379"/>
                  <a:pt x="1482" y="387"/>
                  <a:pt x="1487" y="391"/>
                </a:cubicBezTo>
                <a:cubicBezTo>
                  <a:pt x="1484" y="387"/>
                  <a:pt x="1485" y="387"/>
                  <a:pt x="1490" y="392"/>
                </a:cubicBezTo>
                <a:cubicBezTo>
                  <a:pt x="1491" y="390"/>
                  <a:pt x="1476" y="373"/>
                  <a:pt x="1487" y="382"/>
                </a:cubicBezTo>
                <a:cubicBezTo>
                  <a:pt x="1482" y="376"/>
                  <a:pt x="1478" y="372"/>
                  <a:pt x="1476" y="368"/>
                </a:cubicBezTo>
                <a:cubicBezTo>
                  <a:pt x="1476" y="370"/>
                  <a:pt x="1475" y="370"/>
                  <a:pt x="1473" y="368"/>
                </a:cubicBezTo>
                <a:cubicBezTo>
                  <a:pt x="1479" y="375"/>
                  <a:pt x="1478" y="373"/>
                  <a:pt x="1482" y="379"/>
                </a:cubicBezTo>
                <a:cubicBezTo>
                  <a:pt x="1474" y="372"/>
                  <a:pt x="1487" y="390"/>
                  <a:pt x="1480" y="383"/>
                </a:cubicBezTo>
                <a:cubicBezTo>
                  <a:pt x="1480" y="377"/>
                  <a:pt x="1471" y="375"/>
                  <a:pt x="1465" y="364"/>
                </a:cubicBezTo>
                <a:cubicBezTo>
                  <a:pt x="1474" y="375"/>
                  <a:pt x="1463" y="359"/>
                  <a:pt x="1470" y="366"/>
                </a:cubicBezTo>
                <a:cubicBezTo>
                  <a:pt x="1466" y="362"/>
                  <a:pt x="1463" y="358"/>
                  <a:pt x="1459" y="354"/>
                </a:cubicBezTo>
                <a:cubicBezTo>
                  <a:pt x="1457" y="354"/>
                  <a:pt x="1462" y="359"/>
                  <a:pt x="1458" y="355"/>
                </a:cubicBezTo>
                <a:cubicBezTo>
                  <a:pt x="1455" y="352"/>
                  <a:pt x="1452" y="349"/>
                  <a:pt x="1449" y="345"/>
                </a:cubicBezTo>
                <a:cubicBezTo>
                  <a:pt x="1449" y="344"/>
                  <a:pt x="1450" y="344"/>
                  <a:pt x="1447" y="341"/>
                </a:cubicBezTo>
                <a:cubicBezTo>
                  <a:pt x="1445" y="339"/>
                  <a:pt x="1443" y="339"/>
                  <a:pt x="1437" y="333"/>
                </a:cubicBezTo>
                <a:cubicBezTo>
                  <a:pt x="1437" y="332"/>
                  <a:pt x="1435" y="330"/>
                  <a:pt x="1435" y="329"/>
                </a:cubicBezTo>
                <a:cubicBezTo>
                  <a:pt x="1436" y="329"/>
                  <a:pt x="1443" y="337"/>
                  <a:pt x="1443" y="334"/>
                </a:cubicBezTo>
                <a:cubicBezTo>
                  <a:pt x="1437" y="331"/>
                  <a:pt x="1426" y="318"/>
                  <a:pt x="1430" y="324"/>
                </a:cubicBezTo>
                <a:cubicBezTo>
                  <a:pt x="1425" y="318"/>
                  <a:pt x="1421" y="316"/>
                  <a:pt x="1422" y="319"/>
                </a:cubicBezTo>
                <a:cubicBezTo>
                  <a:pt x="1413" y="311"/>
                  <a:pt x="1411" y="310"/>
                  <a:pt x="1407" y="305"/>
                </a:cubicBezTo>
                <a:cubicBezTo>
                  <a:pt x="1406" y="306"/>
                  <a:pt x="1405" y="305"/>
                  <a:pt x="1401" y="303"/>
                </a:cubicBezTo>
                <a:cubicBezTo>
                  <a:pt x="1398" y="300"/>
                  <a:pt x="1396" y="297"/>
                  <a:pt x="1396" y="297"/>
                </a:cubicBezTo>
                <a:cubicBezTo>
                  <a:pt x="1404" y="305"/>
                  <a:pt x="1404" y="300"/>
                  <a:pt x="1414" y="312"/>
                </a:cubicBezTo>
                <a:cubicBezTo>
                  <a:pt x="1414" y="310"/>
                  <a:pt x="1409" y="306"/>
                  <a:pt x="1404" y="301"/>
                </a:cubicBezTo>
                <a:cubicBezTo>
                  <a:pt x="1400" y="297"/>
                  <a:pt x="1395" y="293"/>
                  <a:pt x="1394" y="293"/>
                </a:cubicBezTo>
                <a:cubicBezTo>
                  <a:pt x="1395" y="293"/>
                  <a:pt x="1384" y="285"/>
                  <a:pt x="1384" y="283"/>
                </a:cubicBezTo>
                <a:cubicBezTo>
                  <a:pt x="1390" y="287"/>
                  <a:pt x="1389" y="288"/>
                  <a:pt x="1397" y="294"/>
                </a:cubicBezTo>
                <a:cubicBezTo>
                  <a:pt x="1399" y="294"/>
                  <a:pt x="1402" y="297"/>
                  <a:pt x="1410" y="305"/>
                </a:cubicBezTo>
                <a:cubicBezTo>
                  <a:pt x="1411" y="304"/>
                  <a:pt x="1415" y="304"/>
                  <a:pt x="1408" y="297"/>
                </a:cubicBezTo>
                <a:cubicBezTo>
                  <a:pt x="1406" y="297"/>
                  <a:pt x="1407" y="301"/>
                  <a:pt x="1395" y="290"/>
                </a:cubicBezTo>
                <a:cubicBezTo>
                  <a:pt x="1395" y="289"/>
                  <a:pt x="1387" y="279"/>
                  <a:pt x="1398" y="288"/>
                </a:cubicBezTo>
                <a:cubicBezTo>
                  <a:pt x="1397" y="285"/>
                  <a:pt x="1391" y="282"/>
                  <a:pt x="1396" y="283"/>
                </a:cubicBezTo>
                <a:cubicBezTo>
                  <a:pt x="1387" y="276"/>
                  <a:pt x="1392" y="282"/>
                  <a:pt x="1382" y="273"/>
                </a:cubicBezTo>
                <a:cubicBezTo>
                  <a:pt x="1385" y="274"/>
                  <a:pt x="1389" y="277"/>
                  <a:pt x="1393" y="279"/>
                </a:cubicBezTo>
                <a:cubicBezTo>
                  <a:pt x="1388" y="274"/>
                  <a:pt x="1375" y="266"/>
                  <a:pt x="1374" y="264"/>
                </a:cubicBezTo>
                <a:cubicBezTo>
                  <a:pt x="1379" y="266"/>
                  <a:pt x="1386" y="270"/>
                  <a:pt x="1380" y="264"/>
                </a:cubicBezTo>
                <a:cubicBezTo>
                  <a:pt x="1390" y="272"/>
                  <a:pt x="1392" y="272"/>
                  <a:pt x="1393" y="272"/>
                </a:cubicBezTo>
                <a:cubicBezTo>
                  <a:pt x="1395" y="272"/>
                  <a:pt x="1396" y="271"/>
                  <a:pt x="1402" y="277"/>
                </a:cubicBezTo>
                <a:cubicBezTo>
                  <a:pt x="1397" y="273"/>
                  <a:pt x="1391" y="267"/>
                  <a:pt x="1392" y="266"/>
                </a:cubicBezTo>
                <a:cubicBezTo>
                  <a:pt x="1402" y="274"/>
                  <a:pt x="1407" y="280"/>
                  <a:pt x="1413" y="286"/>
                </a:cubicBezTo>
                <a:cubicBezTo>
                  <a:pt x="1401" y="277"/>
                  <a:pt x="1407" y="284"/>
                  <a:pt x="1412" y="290"/>
                </a:cubicBezTo>
                <a:cubicBezTo>
                  <a:pt x="1401" y="281"/>
                  <a:pt x="1391" y="274"/>
                  <a:pt x="1383" y="269"/>
                </a:cubicBezTo>
                <a:cubicBezTo>
                  <a:pt x="1394" y="280"/>
                  <a:pt x="1401" y="286"/>
                  <a:pt x="1406" y="292"/>
                </a:cubicBezTo>
                <a:cubicBezTo>
                  <a:pt x="1403" y="290"/>
                  <a:pt x="1400" y="287"/>
                  <a:pt x="1401" y="289"/>
                </a:cubicBezTo>
                <a:cubicBezTo>
                  <a:pt x="1407" y="295"/>
                  <a:pt x="1409" y="297"/>
                  <a:pt x="1411" y="299"/>
                </a:cubicBezTo>
                <a:cubicBezTo>
                  <a:pt x="1414" y="301"/>
                  <a:pt x="1416" y="303"/>
                  <a:pt x="1423" y="311"/>
                </a:cubicBezTo>
                <a:cubicBezTo>
                  <a:pt x="1420" y="308"/>
                  <a:pt x="1418" y="308"/>
                  <a:pt x="1418" y="309"/>
                </a:cubicBezTo>
                <a:cubicBezTo>
                  <a:pt x="1421" y="312"/>
                  <a:pt x="1424" y="316"/>
                  <a:pt x="1430" y="322"/>
                </a:cubicBezTo>
                <a:cubicBezTo>
                  <a:pt x="1429" y="318"/>
                  <a:pt x="1435" y="325"/>
                  <a:pt x="1436" y="324"/>
                </a:cubicBezTo>
                <a:cubicBezTo>
                  <a:pt x="1433" y="320"/>
                  <a:pt x="1428" y="316"/>
                  <a:pt x="1426" y="313"/>
                </a:cubicBezTo>
                <a:cubicBezTo>
                  <a:pt x="1431" y="315"/>
                  <a:pt x="1443" y="328"/>
                  <a:pt x="1446" y="331"/>
                </a:cubicBezTo>
                <a:cubicBezTo>
                  <a:pt x="1444" y="328"/>
                  <a:pt x="1445" y="328"/>
                  <a:pt x="1449" y="333"/>
                </a:cubicBezTo>
                <a:cubicBezTo>
                  <a:pt x="1447" y="329"/>
                  <a:pt x="1445" y="325"/>
                  <a:pt x="1442" y="321"/>
                </a:cubicBezTo>
                <a:cubicBezTo>
                  <a:pt x="1437" y="317"/>
                  <a:pt x="1445" y="326"/>
                  <a:pt x="1440" y="321"/>
                </a:cubicBezTo>
                <a:cubicBezTo>
                  <a:pt x="1429" y="310"/>
                  <a:pt x="1436" y="314"/>
                  <a:pt x="1433" y="311"/>
                </a:cubicBezTo>
                <a:cubicBezTo>
                  <a:pt x="1432" y="311"/>
                  <a:pt x="1425" y="307"/>
                  <a:pt x="1420" y="304"/>
                </a:cubicBezTo>
                <a:cubicBezTo>
                  <a:pt x="1415" y="300"/>
                  <a:pt x="1411" y="297"/>
                  <a:pt x="1417" y="300"/>
                </a:cubicBezTo>
                <a:cubicBezTo>
                  <a:pt x="1411" y="294"/>
                  <a:pt x="1411" y="296"/>
                  <a:pt x="1404" y="289"/>
                </a:cubicBezTo>
                <a:cubicBezTo>
                  <a:pt x="1405" y="288"/>
                  <a:pt x="1404" y="286"/>
                  <a:pt x="1401" y="284"/>
                </a:cubicBezTo>
                <a:cubicBezTo>
                  <a:pt x="1416" y="297"/>
                  <a:pt x="1416" y="295"/>
                  <a:pt x="1420" y="297"/>
                </a:cubicBezTo>
                <a:cubicBezTo>
                  <a:pt x="1424" y="301"/>
                  <a:pt x="1422" y="300"/>
                  <a:pt x="1428" y="305"/>
                </a:cubicBezTo>
                <a:cubicBezTo>
                  <a:pt x="1429" y="305"/>
                  <a:pt x="1433" y="308"/>
                  <a:pt x="1437" y="312"/>
                </a:cubicBezTo>
                <a:cubicBezTo>
                  <a:pt x="1441" y="316"/>
                  <a:pt x="1445" y="320"/>
                  <a:pt x="1446" y="320"/>
                </a:cubicBezTo>
                <a:cubicBezTo>
                  <a:pt x="1445" y="320"/>
                  <a:pt x="1439" y="313"/>
                  <a:pt x="1435" y="309"/>
                </a:cubicBezTo>
                <a:cubicBezTo>
                  <a:pt x="1431" y="305"/>
                  <a:pt x="1429" y="302"/>
                  <a:pt x="1439" y="310"/>
                </a:cubicBezTo>
                <a:cubicBezTo>
                  <a:pt x="1435" y="306"/>
                  <a:pt x="1430" y="302"/>
                  <a:pt x="1426" y="298"/>
                </a:cubicBezTo>
                <a:cubicBezTo>
                  <a:pt x="1422" y="296"/>
                  <a:pt x="1425" y="301"/>
                  <a:pt x="1415" y="292"/>
                </a:cubicBezTo>
                <a:cubicBezTo>
                  <a:pt x="1416" y="290"/>
                  <a:pt x="1416" y="288"/>
                  <a:pt x="1414" y="283"/>
                </a:cubicBezTo>
                <a:cubicBezTo>
                  <a:pt x="1418" y="287"/>
                  <a:pt x="1422" y="291"/>
                  <a:pt x="1427" y="295"/>
                </a:cubicBezTo>
                <a:cubicBezTo>
                  <a:pt x="1426" y="295"/>
                  <a:pt x="1422" y="292"/>
                  <a:pt x="1421" y="292"/>
                </a:cubicBezTo>
                <a:cubicBezTo>
                  <a:pt x="1426" y="296"/>
                  <a:pt x="1429" y="302"/>
                  <a:pt x="1431" y="302"/>
                </a:cubicBezTo>
                <a:cubicBezTo>
                  <a:pt x="1429" y="295"/>
                  <a:pt x="1419" y="288"/>
                  <a:pt x="1411" y="279"/>
                </a:cubicBezTo>
                <a:cubicBezTo>
                  <a:pt x="1411" y="277"/>
                  <a:pt x="1419" y="285"/>
                  <a:pt x="1419" y="285"/>
                </a:cubicBezTo>
                <a:cubicBezTo>
                  <a:pt x="1408" y="276"/>
                  <a:pt x="1416" y="281"/>
                  <a:pt x="1406" y="272"/>
                </a:cubicBezTo>
                <a:cubicBezTo>
                  <a:pt x="1398" y="269"/>
                  <a:pt x="1382" y="258"/>
                  <a:pt x="1362" y="242"/>
                </a:cubicBezTo>
                <a:cubicBezTo>
                  <a:pt x="1367" y="245"/>
                  <a:pt x="1360" y="239"/>
                  <a:pt x="1362" y="238"/>
                </a:cubicBezTo>
                <a:cubicBezTo>
                  <a:pt x="1371" y="245"/>
                  <a:pt x="1386" y="257"/>
                  <a:pt x="1387" y="258"/>
                </a:cubicBezTo>
                <a:cubicBezTo>
                  <a:pt x="1386" y="256"/>
                  <a:pt x="1384" y="255"/>
                  <a:pt x="1382" y="251"/>
                </a:cubicBezTo>
                <a:cubicBezTo>
                  <a:pt x="1386" y="255"/>
                  <a:pt x="1396" y="263"/>
                  <a:pt x="1398" y="264"/>
                </a:cubicBezTo>
                <a:cubicBezTo>
                  <a:pt x="1396" y="262"/>
                  <a:pt x="1395" y="261"/>
                  <a:pt x="1396" y="260"/>
                </a:cubicBezTo>
                <a:cubicBezTo>
                  <a:pt x="1386" y="252"/>
                  <a:pt x="1382" y="250"/>
                  <a:pt x="1377" y="247"/>
                </a:cubicBezTo>
                <a:cubicBezTo>
                  <a:pt x="1372" y="245"/>
                  <a:pt x="1368" y="242"/>
                  <a:pt x="1356" y="233"/>
                </a:cubicBezTo>
                <a:cubicBezTo>
                  <a:pt x="1358" y="237"/>
                  <a:pt x="1349" y="230"/>
                  <a:pt x="1356" y="239"/>
                </a:cubicBezTo>
                <a:cubicBezTo>
                  <a:pt x="1343" y="230"/>
                  <a:pt x="1324" y="217"/>
                  <a:pt x="1305" y="205"/>
                </a:cubicBezTo>
                <a:cubicBezTo>
                  <a:pt x="1286" y="193"/>
                  <a:pt x="1267" y="183"/>
                  <a:pt x="1253" y="177"/>
                </a:cubicBezTo>
                <a:cubicBezTo>
                  <a:pt x="1260" y="181"/>
                  <a:pt x="1269" y="185"/>
                  <a:pt x="1278" y="190"/>
                </a:cubicBezTo>
                <a:cubicBezTo>
                  <a:pt x="1286" y="195"/>
                  <a:pt x="1294" y="199"/>
                  <a:pt x="1298" y="203"/>
                </a:cubicBezTo>
                <a:cubicBezTo>
                  <a:pt x="1297" y="203"/>
                  <a:pt x="1292" y="200"/>
                  <a:pt x="1286" y="197"/>
                </a:cubicBezTo>
                <a:cubicBezTo>
                  <a:pt x="1280" y="193"/>
                  <a:pt x="1274" y="190"/>
                  <a:pt x="1271" y="188"/>
                </a:cubicBezTo>
                <a:cubicBezTo>
                  <a:pt x="1272" y="190"/>
                  <a:pt x="1266" y="187"/>
                  <a:pt x="1262" y="186"/>
                </a:cubicBezTo>
                <a:cubicBezTo>
                  <a:pt x="1250" y="179"/>
                  <a:pt x="1242" y="175"/>
                  <a:pt x="1235" y="173"/>
                </a:cubicBezTo>
                <a:cubicBezTo>
                  <a:pt x="1235" y="170"/>
                  <a:pt x="1235" y="170"/>
                  <a:pt x="1235" y="170"/>
                </a:cubicBezTo>
                <a:cubicBezTo>
                  <a:pt x="1219" y="162"/>
                  <a:pt x="1227" y="170"/>
                  <a:pt x="1223" y="169"/>
                </a:cubicBezTo>
                <a:cubicBezTo>
                  <a:pt x="1227" y="171"/>
                  <a:pt x="1239" y="177"/>
                  <a:pt x="1238" y="176"/>
                </a:cubicBezTo>
                <a:cubicBezTo>
                  <a:pt x="1234" y="174"/>
                  <a:pt x="1231" y="172"/>
                  <a:pt x="1229" y="170"/>
                </a:cubicBezTo>
                <a:cubicBezTo>
                  <a:pt x="1240" y="176"/>
                  <a:pt x="1248" y="180"/>
                  <a:pt x="1238" y="176"/>
                </a:cubicBezTo>
                <a:cubicBezTo>
                  <a:pt x="1240" y="177"/>
                  <a:pt x="1245" y="180"/>
                  <a:pt x="1251" y="183"/>
                </a:cubicBezTo>
                <a:cubicBezTo>
                  <a:pt x="1256" y="186"/>
                  <a:pt x="1261" y="189"/>
                  <a:pt x="1262" y="190"/>
                </a:cubicBezTo>
                <a:cubicBezTo>
                  <a:pt x="1253" y="186"/>
                  <a:pt x="1254" y="187"/>
                  <a:pt x="1244" y="183"/>
                </a:cubicBezTo>
                <a:cubicBezTo>
                  <a:pt x="1246" y="184"/>
                  <a:pt x="1257" y="189"/>
                  <a:pt x="1265" y="194"/>
                </a:cubicBezTo>
                <a:cubicBezTo>
                  <a:pt x="1272" y="198"/>
                  <a:pt x="1278" y="202"/>
                  <a:pt x="1269" y="198"/>
                </a:cubicBezTo>
                <a:cubicBezTo>
                  <a:pt x="1282" y="207"/>
                  <a:pt x="1305" y="218"/>
                  <a:pt x="1324" y="233"/>
                </a:cubicBezTo>
                <a:cubicBezTo>
                  <a:pt x="1316" y="228"/>
                  <a:pt x="1319" y="230"/>
                  <a:pt x="1324" y="234"/>
                </a:cubicBezTo>
                <a:cubicBezTo>
                  <a:pt x="1328" y="237"/>
                  <a:pt x="1334" y="241"/>
                  <a:pt x="1332" y="241"/>
                </a:cubicBezTo>
                <a:cubicBezTo>
                  <a:pt x="1328" y="237"/>
                  <a:pt x="1321" y="233"/>
                  <a:pt x="1318" y="232"/>
                </a:cubicBezTo>
                <a:cubicBezTo>
                  <a:pt x="1326" y="238"/>
                  <a:pt x="1342" y="248"/>
                  <a:pt x="1338" y="247"/>
                </a:cubicBezTo>
                <a:cubicBezTo>
                  <a:pt x="1345" y="252"/>
                  <a:pt x="1349" y="255"/>
                  <a:pt x="1352" y="256"/>
                </a:cubicBezTo>
                <a:cubicBezTo>
                  <a:pt x="1343" y="250"/>
                  <a:pt x="1348" y="252"/>
                  <a:pt x="1346" y="248"/>
                </a:cubicBezTo>
                <a:cubicBezTo>
                  <a:pt x="1354" y="253"/>
                  <a:pt x="1356" y="253"/>
                  <a:pt x="1358" y="254"/>
                </a:cubicBezTo>
                <a:cubicBezTo>
                  <a:pt x="1360" y="254"/>
                  <a:pt x="1363" y="254"/>
                  <a:pt x="1372" y="261"/>
                </a:cubicBezTo>
                <a:cubicBezTo>
                  <a:pt x="1376" y="267"/>
                  <a:pt x="1376" y="270"/>
                  <a:pt x="1376" y="272"/>
                </a:cubicBezTo>
                <a:cubicBezTo>
                  <a:pt x="1376" y="275"/>
                  <a:pt x="1376" y="277"/>
                  <a:pt x="1381" y="283"/>
                </a:cubicBezTo>
                <a:cubicBezTo>
                  <a:pt x="1372" y="276"/>
                  <a:pt x="1375" y="278"/>
                  <a:pt x="1365" y="271"/>
                </a:cubicBezTo>
                <a:cubicBezTo>
                  <a:pt x="1366" y="271"/>
                  <a:pt x="1369" y="273"/>
                  <a:pt x="1368" y="270"/>
                </a:cubicBezTo>
                <a:cubicBezTo>
                  <a:pt x="1358" y="263"/>
                  <a:pt x="1360" y="266"/>
                  <a:pt x="1351" y="260"/>
                </a:cubicBezTo>
                <a:cubicBezTo>
                  <a:pt x="1349" y="256"/>
                  <a:pt x="1366" y="269"/>
                  <a:pt x="1360" y="264"/>
                </a:cubicBezTo>
                <a:cubicBezTo>
                  <a:pt x="1342" y="251"/>
                  <a:pt x="1342" y="251"/>
                  <a:pt x="1342" y="251"/>
                </a:cubicBezTo>
                <a:cubicBezTo>
                  <a:pt x="1334" y="246"/>
                  <a:pt x="1327" y="241"/>
                  <a:pt x="1324" y="238"/>
                </a:cubicBezTo>
                <a:cubicBezTo>
                  <a:pt x="1327" y="240"/>
                  <a:pt x="1332" y="243"/>
                  <a:pt x="1332" y="243"/>
                </a:cubicBezTo>
                <a:cubicBezTo>
                  <a:pt x="1324" y="238"/>
                  <a:pt x="1325" y="237"/>
                  <a:pt x="1318" y="233"/>
                </a:cubicBezTo>
                <a:cubicBezTo>
                  <a:pt x="1319" y="235"/>
                  <a:pt x="1312" y="230"/>
                  <a:pt x="1304" y="225"/>
                </a:cubicBezTo>
                <a:cubicBezTo>
                  <a:pt x="1305" y="227"/>
                  <a:pt x="1301" y="226"/>
                  <a:pt x="1297" y="223"/>
                </a:cubicBezTo>
                <a:cubicBezTo>
                  <a:pt x="1292" y="221"/>
                  <a:pt x="1287" y="217"/>
                  <a:pt x="1286" y="216"/>
                </a:cubicBezTo>
                <a:cubicBezTo>
                  <a:pt x="1299" y="224"/>
                  <a:pt x="1293" y="216"/>
                  <a:pt x="1301" y="220"/>
                </a:cubicBezTo>
                <a:cubicBezTo>
                  <a:pt x="1288" y="211"/>
                  <a:pt x="1293" y="217"/>
                  <a:pt x="1292" y="218"/>
                </a:cubicBezTo>
                <a:cubicBezTo>
                  <a:pt x="1285" y="213"/>
                  <a:pt x="1284" y="213"/>
                  <a:pt x="1283" y="214"/>
                </a:cubicBezTo>
                <a:cubicBezTo>
                  <a:pt x="1283" y="214"/>
                  <a:pt x="1282" y="215"/>
                  <a:pt x="1275" y="210"/>
                </a:cubicBezTo>
                <a:cubicBezTo>
                  <a:pt x="1284" y="213"/>
                  <a:pt x="1269" y="204"/>
                  <a:pt x="1269" y="203"/>
                </a:cubicBezTo>
                <a:cubicBezTo>
                  <a:pt x="1277" y="208"/>
                  <a:pt x="1276" y="206"/>
                  <a:pt x="1283" y="211"/>
                </a:cubicBezTo>
                <a:cubicBezTo>
                  <a:pt x="1279" y="205"/>
                  <a:pt x="1292" y="216"/>
                  <a:pt x="1292" y="213"/>
                </a:cubicBezTo>
                <a:cubicBezTo>
                  <a:pt x="1286" y="209"/>
                  <a:pt x="1277" y="203"/>
                  <a:pt x="1267" y="198"/>
                </a:cubicBezTo>
                <a:cubicBezTo>
                  <a:pt x="1258" y="193"/>
                  <a:pt x="1248" y="188"/>
                  <a:pt x="1242" y="185"/>
                </a:cubicBezTo>
                <a:cubicBezTo>
                  <a:pt x="1241" y="185"/>
                  <a:pt x="1246" y="188"/>
                  <a:pt x="1248" y="190"/>
                </a:cubicBezTo>
                <a:cubicBezTo>
                  <a:pt x="1244" y="188"/>
                  <a:pt x="1239" y="185"/>
                  <a:pt x="1239" y="186"/>
                </a:cubicBezTo>
                <a:cubicBezTo>
                  <a:pt x="1246" y="189"/>
                  <a:pt x="1253" y="193"/>
                  <a:pt x="1260" y="197"/>
                </a:cubicBezTo>
                <a:cubicBezTo>
                  <a:pt x="1261" y="196"/>
                  <a:pt x="1256" y="193"/>
                  <a:pt x="1254" y="192"/>
                </a:cubicBezTo>
                <a:cubicBezTo>
                  <a:pt x="1258" y="193"/>
                  <a:pt x="1272" y="201"/>
                  <a:pt x="1272" y="202"/>
                </a:cubicBezTo>
                <a:cubicBezTo>
                  <a:pt x="1271" y="202"/>
                  <a:pt x="1266" y="200"/>
                  <a:pt x="1261" y="198"/>
                </a:cubicBezTo>
                <a:cubicBezTo>
                  <a:pt x="1257" y="196"/>
                  <a:pt x="1253" y="194"/>
                  <a:pt x="1254" y="195"/>
                </a:cubicBezTo>
                <a:cubicBezTo>
                  <a:pt x="1258" y="198"/>
                  <a:pt x="1265" y="201"/>
                  <a:pt x="1266" y="202"/>
                </a:cubicBezTo>
                <a:cubicBezTo>
                  <a:pt x="1254" y="195"/>
                  <a:pt x="1245" y="191"/>
                  <a:pt x="1238" y="189"/>
                </a:cubicBezTo>
                <a:cubicBezTo>
                  <a:pt x="1232" y="187"/>
                  <a:pt x="1228" y="186"/>
                  <a:pt x="1227" y="188"/>
                </a:cubicBezTo>
                <a:cubicBezTo>
                  <a:pt x="1221" y="182"/>
                  <a:pt x="1212" y="182"/>
                  <a:pt x="1200" y="176"/>
                </a:cubicBezTo>
                <a:cubicBezTo>
                  <a:pt x="1200" y="174"/>
                  <a:pt x="1195" y="172"/>
                  <a:pt x="1200" y="173"/>
                </a:cubicBezTo>
                <a:cubicBezTo>
                  <a:pt x="1207" y="176"/>
                  <a:pt x="1203" y="176"/>
                  <a:pt x="1209" y="179"/>
                </a:cubicBezTo>
                <a:cubicBezTo>
                  <a:pt x="1217" y="182"/>
                  <a:pt x="1209" y="177"/>
                  <a:pt x="1215" y="179"/>
                </a:cubicBezTo>
                <a:cubicBezTo>
                  <a:pt x="1216" y="180"/>
                  <a:pt x="1219" y="182"/>
                  <a:pt x="1224" y="185"/>
                </a:cubicBezTo>
                <a:cubicBezTo>
                  <a:pt x="1223" y="183"/>
                  <a:pt x="1227" y="185"/>
                  <a:pt x="1227" y="184"/>
                </a:cubicBezTo>
                <a:cubicBezTo>
                  <a:pt x="1212" y="177"/>
                  <a:pt x="1200" y="172"/>
                  <a:pt x="1187" y="168"/>
                </a:cubicBezTo>
                <a:cubicBezTo>
                  <a:pt x="1187" y="166"/>
                  <a:pt x="1187" y="166"/>
                  <a:pt x="1187" y="166"/>
                </a:cubicBezTo>
                <a:cubicBezTo>
                  <a:pt x="1171" y="159"/>
                  <a:pt x="1170" y="159"/>
                  <a:pt x="1169" y="159"/>
                </a:cubicBezTo>
                <a:cubicBezTo>
                  <a:pt x="1168" y="160"/>
                  <a:pt x="1168" y="161"/>
                  <a:pt x="1154" y="158"/>
                </a:cubicBezTo>
                <a:cubicBezTo>
                  <a:pt x="1148" y="153"/>
                  <a:pt x="1170" y="158"/>
                  <a:pt x="1146" y="149"/>
                </a:cubicBezTo>
                <a:cubicBezTo>
                  <a:pt x="1158" y="153"/>
                  <a:pt x="1161" y="153"/>
                  <a:pt x="1168" y="157"/>
                </a:cubicBezTo>
                <a:cubicBezTo>
                  <a:pt x="1171" y="156"/>
                  <a:pt x="1158" y="152"/>
                  <a:pt x="1152" y="150"/>
                </a:cubicBezTo>
                <a:cubicBezTo>
                  <a:pt x="1156" y="149"/>
                  <a:pt x="1147" y="147"/>
                  <a:pt x="1146" y="145"/>
                </a:cubicBezTo>
                <a:cubicBezTo>
                  <a:pt x="1156" y="147"/>
                  <a:pt x="1147" y="142"/>
                  <a:pt x="1138" y="137"/>
                </a:cubicBezTo>
                <a:cubicBezTo>
                  <a:pt x="1156" y="144"/>
                  <a:pt x="1168" y="148"/>
                  <a:pt x="1180" y="153"/>
                </a:cubicBezTo>
                <a:cubicBezTo>
                  <a:pt x="1191" y="158"/>
                  <a:pt x="1203" y="163"/>
                  <a:pt x="1220" y="171"/>
                </a:cubicBezTo>
                <a:cubicBezTo>
                  <a:pt x="1217" y="168"/>
                  <a:pt x="1220" y="169"/>
                  <a:pt x="1225" y="171"/>
                </a:cubicBezTo>
                <a:cubicBezTo>
                  <a:pt x="1229" y="174"/>
                  <a:pt x="1235" y="176"/>
                  <a:pt x="1235" y="176"/>
                </a:cubicBezTo>
                <a:cubicBezTo>
                  <a:pt x="1226" y="171"/>
                  <a:pt x="1218" y="167"/>
                  <a:pt x="1210" y="163"/>
                </a:cubicBezTo>
                <a:cubicBezTo>
                  <a:pt x="1210" y="164"/>
                  <a:pt x="1211" y="165"/>
                  <a:pt x="1214" y="167"/>
                </a:cubicBezTo>
                <a:cubicBezTo>
                  <a:pt x="1206" y="163"/>
                  <a:pt x="1200" y="161"/>
                  <a:pt x="1195" y="158"/>
                </a:cubicBezTo>
                <a:cubicBezTo>
                  <a:pt x="1200" y="160"/>
                  <a:pt x="1203" y="161"/>
                  <a:pt x="1204" y="161"/>
                </a:cubicBezTo>
                <a:cubicBezTo>
                  <a:pt x="1194" y="158"/>
                  <a:pt x="1188" y="147"/>
                  <a:pt x="1185" y="147"/>
                </a:cubicBezTo>
                <a:cubicBezTo>
                  <a:pt x="1185" y="147"/>
                  <a:pt x="1200" y="153"/>
                  <a:pt x="1197" y="151"/>
                </a:cubicBezTo>
                <a:cubicBezTo>
                  <a:pt x="1194" y="149"/>
                  <a:pt x="1183" y="145"/>
                  <a:pt x="1178" y="143"/>
                </a:cubicBezTo>
                <a:cubicBezTo>
                  <a:pt x="1185" y="147"/>
                  <a:pt x="1168" y="142"/>
                  <a:pt x="1185" y="151"/>
                </a:cubicBezTo>
                <a:cubicBezTo>
                  <a:pt x="1179" y="149"/>
                  <a:pt x="1166" y="142"/>
                  <a:pt x="1169" y="146"/>
                </a:cubicBezTo>
                <a:cubicBezTo>
                  <a:pt x="1175" y="148"/>
                  <a:pt x="1188" y="152"/>
                  <a:pt x="1189" y="154"/>
                </a:cubicBezTo>
                <a:cubicBezTo>
                  <a:pt x="1179" y="150"/>
                  <a:pt x="1165" y="145"/>
                  <a:pt x="1176" y="151"/>
                </a:cubicBezTo>
                <a:cubicBezTo>
                  <a:pt x="1166" y="146"/>
                  <a:pt x="1160" y="144"/>
                  <a:pt x="1153" y="142"/>
                </a:cubicBezTo>
                <a:cubicBezTo>
                  <a:pt x="1146" y="140"/>
                  <a:pt x="1139" y="137"/>
                  <a:pt x="1128" y="133"/>
                </a:cubicBezTo>
                <a:cubicBezTo>
                  <a:pt x="1131" y="133"/>
                  <a:pt x="1137" y="135"/>
                  <a:pt x="1142" y="136"/>
                </a:cubicBezTo>
                <a:cubicBezTo>
                  <a:pt x="1147" y="138"/>
                  <a:pt x="1151" y="139"/>
                  <a:pt x="1150" y="137"/>
                </a:cubicBezTo>
                <a:cubicBezTo>
                  <a:pt x="1136" y="132"/>
                  <a:pt x="1166" y="140"/>
                  <a:pt x="1143" y="131"/>
                </a:cubicBezTo>
                <a:cubicBezTo>
                  <a:pt x="1150" y="132"/>
                  <a:pt x="1165" y="139"/>
                  <a:pt x="1172" y="141"/>
                </a:cubicBezTo>
                <a:cubicBezTo>
                  <a:pt x="1161" y="136"/>
                  <a:pt x="1162" y="135"/>
                  <a:pt x="1158" y="133"/>
                </a:cubicBezTo>
                <a:cubicBezTo>
                  <a:pt x="1155" y="133"/>
                  <a:pt x="1149" y="130"/>
                  <a:pt x="1143" y="128"/>
                </a:cubicBezTo>
                <a:cubicBezTo>
                  <a:pt x="1137" y="125"/>
                  <a:pt x="1131" y="123"/>
                  <a:pt x="1129" y="124"/>
                </a:cubicBezTo>
                <a:cubicBezTo>
                  <a:pt x="1155" y="133"/>
                  <a:pt x="1110" y="119"/>
                  <a:pt x="1143" y="131"/>
                </a:cubicBezTo>
                <a:cubicBezTo>
                  <a:pt x="1137" y="130"/>
                  <a:pt x="1128" y="127"/>
                  <a:pt x="1131" y="130"/>
                </a:cubicBezTo>
                <a:cubicBezTo>
                  <a:pt x="1126" y="129"/>
                  <a:pt x="1122" y="127"/>
                  <a:pt x="1118" y="126"/>
                </a:cubicBezTo>
                <a:cubicBezTo>
                  <a:pt x="1123" y="130"/>
                  <a:pt x="1112" y="126"/>
                  <a:pt x="1109" y="126"/>
                </a:cubicBezTo>
                <a:cubicBezTo>
                  <a:pt x="1118" y="129"/>
                  <a:pt x="1112" y="128"/>
                  <a:pt x="1112" y="129"/>
                </a:cubicBezTo>
                <a:cubicBezTo>
                  <a:pt x="1124" y="132"/>
                  <a:pt x="1123" y="134"/>
                  <a:pt x="1126" y="136"/>
                </a:cubicBezTo>
                <a:cubicBezTo>
                  <a:pt x="1121" y="135"/>
                  <a:pt x="1114" y="132"/>
                  <a:pt x="1113" y="133"/>
                </a:cubicBezTo>
                <a:cubicBezTo>
                  <a:pt x="1117" y="134"/>
                  <a:pt x="1122" y="135"/>
                  <a:pt x="1123" y="136"/>
                </a:cubicBezTo>
                <a:cubicBezTo>
                  <a:pt x="1117" y="135"/>
                  <a:pt x="1124" y="137"/>
                  <a:pt x="1127" y="139"/>
                </a:cubicBezTo>
                <a:cubicBezTo>
                  <a:pt x="1119" y="137"/>
                  <a:pt x="1111" y="135"/>
                  <a:pt x="1104" y="132"/>
                </a:cubicBezTo>
                <a:cubicBezTo>
                  <a:pt x="1103" y="132"/>
                  <a:pt x="1100" y="132"/>
                  <a:pt x="1098" y="132"/>
                </a:cubicBezTo>
                <a:cubicBezTo>
                  <a:pt x="1107" y="136"/>
                  <a:pt x="1126" y="140"/>
                  <a:pt x="1130" y="143"/>
                </a:cubicBezTo>
                <a:cubicBezTo>
                  <a:pt x="1106" y="138"/>
                  <a:pt x="1080" y="127"/>
                  <a:pt x="1050" y="121"/>
                </a:cubicBezTo>
                <a:cubicBezTo>
                  <a:pt x="1052" y="120"/>
                  <a:pt x="1059" y="122"/>
                  <a:pt x="1067" y="124"/>
                </a:cubicBezTo>
                <a:cubicBezTo>
                  <a:pt x="1075" y="126"/>
                  <a:pt x="1085" y="129"/>
                  <a:pt x="1092" y="131"/>
                </a:cubicBezTo>
                <a:cubicBezTo>
                  <a:pt x="1086" y="128"/>
                  <a:pt x="1096" y="130"/>
                  <a:pt x="1085" y="126"/>
                </a:cubicBezTo>
                <a:cubicBezTo>
                  <a:pt x="1079" y="125"/>
                  <a:pt x="1081" y="127"/>
                  <a:pt x="1069" y="123"/>
                </a:cubicBezTo>
                <a:cubicBezTo>
                  <a:pt x="1069" y="120"/>
                  <a:pt x="1071" y="119"/>
                  <a:pt x="1073" y="118"/>
                </a:cubicBezTo>
                <a:cubicBezTo>
                  <a:pt x="1080" y="119"/>
                  <a:pt x="1080" y="119"/>
                  <a:pt x="1080" y="119"/>
                </a:cubicBezTo>
                <a:cubicBezTo>
                  <a:pt x="1074" y="118"/>
                  <a:pt x="1078" y="120"/>
                  <a:pt x="1083" y="121"/>
                </a:cubicBezTo>
                <a:cubicBezTo>
                  <a:pt x="1089" y="123"/>
                  <a:pt x="1096" y="125"/>
                  <a:pt x="1096" y="124"/>
                </a:cubicBezTo>
                <a:cubicBezTo>
                  <a:pt x="1092" y="123"/>
                  <a:pt x="1087" y="122"/>
                  <a:pt x="1086" y="121"/>
                </a:cubicBezTo>
                <a:cubicBezTo>
                  <a:pt x="1085" y="120"/>
                  <a:pt x="1090" y="119"/>
                  <a:pt x="1079" y="117"/>
                </a:cubicBezTo>
                <a:cubicBezTo>
                  <a:pt x="1070" y="114"/>
                  <a:pt x="1082" y="120"/>
                  <a:pt x="1073" y="117"/>
                </a:cubicBezTo>
                <a:cubicBezTo>
                  <a:pt x="1067" y="116"/>
                  <a:pt x="1064" y="114"/>
                  <a:pt x="1063" y="113"/>
                </a:cubicBezTo>
                <a:cubicBezTo>
                  <a:pt x="1075" y="116"/>
                  <a:pt x="1071" y="115"/>
                  <a:pt x="1062" y="112"/>
                </a:cubicBezTo>
                <a:cubicBezTo>
                  <a:pt x="1078" y="116"/>
                  <a:pt x="1057" y="109"/>
                  <a:pt x="1068" y="112"/>
                </a:cubicBezTo>
                <a:cubicBezTo>
                  <a:pt x="1081" y="114"/>
                  <a:pt x="1077" y="115"/>
                  <a:pt x="1085" y="118"/>
                </a:cubicBezTo>
                <a:cubicBezTo>
                  <a:pt x="1085" y="116"/>
                  <a:pt x="1080" y="115"/>
                  <a:pt x="1088" y="116"/>
                </a:cubicBezTo>
                <a:cubicBezTo>
                  <a:pt x="1081" y="114"/>
                  <a:pt x="1066" y="111"/>
                  <a:pt x="1065" y="109"/>
                </a:cubicBezTo>
                <a:cubicBezTo>
                  <a:pt x="1063" y="108"/>
                  <a:pt x="1080" y="114"/>
                  <a:pt x="1074" y="110"/>
                </a:cubicBezTo>
                <a:cubicBezTo>
                  <a:pt x="1068" y="109"/>
                  <a:pt x="1066" y="109"/>
                  <a:pt x="1064" y="108"/>
                </a:cubicBezTo>
                <a:cubicBezTo>
                  <a:pt x="1066" y="106"/>
                  <a:pt x="1083" y="113"/>
                  <a:pt x="1097" y="116"/>
                </a:cubicBezTo>
                <a:cubicBezTo>
                  <a:pt x="1094" y="114"/>
                  <a:pt x="1094" y="114"/>
                  <a:pt x="1100" y="115"/>
                </a:cubicBezTo>
                <a:cubicBezTo>
                  <a:pt x="1090" y="112"/>
                  <a:pt x="1089" y="112"/>
                  <a:pt x="1087" y="112"/>
                </a:cubicBezTo>
                <a:cubicBezTo>
                  <a:pt x="1086" y="112"/>
                  <a:pt x="1085" y="112"/>
                  <a:pt x="1074" y="109"/>
                </a:cubicBezTo>
                <a:cubicBezTo>
                  <a:pt x="1076" y="108"/>
                  <a:pt x="1070" y="106"/>
                  <a:pt x="1069" y="105"/>
                </a:cubicBezTo>
                <a:cubicBezTo>
                  <a:pt x="1078" y="107"/>
                  <a:pt x="1090" y="111"/>
                  <a:pt x="1086" y="108"/>
                </a:cubicBezTo>
                <a:cubicBezTo>
                  <a:pt x="1075" y="104"/>
                  <a:pt x="1078" y="107"/>
                  <a:pt x="1073" y="105"/>
                </a:cubicBezTo>
                <a:cubicBezTo>
                  <a:pt x="1070" y="104"/>
                  <a:pt x="1053" y="97"/>
                  <a:pt x="1068" y="100"/>
                </a:cubicBezTo>
                <a:cubicBezTo>
                  <a:pt x="1086" y="106"/>
                  <a:pt x="1108" y="110"/>
                  <a:pt x="1118" y="115"/>
                </a:cubicBezTo>
                <a:cubicBezTo>
                  <a:pt x="1112" y="114"/>
                  <a:pt x="1098" y="109"/>
                  <a:pt x="1102" y="111"/>
                </a:cubicBezTo>
                <a:cubicBezTo>
                  <a:pt x="1105" y="114"/>
                  <a:pt x="1117" y="115"/>
                  <a:pt x="1119" y="117"/>
                </a:cubicBezTo>
                <a:cubicBezTo>
                  <a:pt x="1119" y="118"/>
                  <a:pt x="1107" y="114"/>
                  <a:pt x="1102" y="113"/>
                </a:cubicBezTo>
                <a:cubicBezTo>
                  <a:pt x="1110" y="116"/>
                  <a:pt x="1098" y="114"/>
                  <a:pt x="1110" y="117"/>
                </a:cubicBezTo>
                <a:cubicBezTo>
                  <a:pt x="1120" y="121"/>
                  <a:pt x="1101" y="113"/>
                  <a:pt x="1112" y="117"/>
                </a:cubicBezTo>
                <a:cubicBezTo>
                  <a:pt x="1153" y="129"/>
                  <a:pt x="1189" y="144"/>
                  <a:pt x="1222" y="159"/>
                </a:cubicBezTo>
                <a:cubicBezTo>
                  <a:pt x="1255" y="175"/>
                  <a:pt x="1285" y="191"/>
                  <a:pt x="1316" y="211"/>
                </a:cubicBezTo>
                <a:cubicBezTo>
                  <a:pt x="1316" y="210"/>
                  <a:pt x="1313" y="208"/>
                  <a:pt x="1313" y="207"/>
                </a:cubicBezTo>
                <a:cubicBezTo>
                  <a:pt x="1303" y="200"/>
                  <a:pt x="1293" y="197"/>
                  <a:pt x="1283" y="189"/>
                </a:cubicBezTo>
                <a:cubicBezTo>
                  <a:pt x="1291" y="193"/>
                  <a:pt x="1310" y="205"/>
                  <a:pt x="1301" y="197"/>
                </a:cubicBezTo>
                <a:cubicBezTo>
                  <a:pt x="1312" y="204"/>
                  <a:pt x="1317" y="207"/>
                  <a:pt x="1318" y="207"/>
                </a:cubicBezTo>
                <a:cubicBezTo>
                  <a:pt x="1319" y="208"/>
                  <a:pt x="1316" y="206"/>
                  <a:pt x="1312" y="203"/>
                </a:cubicBezTo>
                <a:cubicBezTo>
                  <a:pt x="1303" y="197"/>
                  <a:pt x="1288" y="188"/>
                  <a:pt x="1283" y="187"/>
                </a:cubicBezTo>
                <a:cubicBezTo>
                  <a:pt x="1287" y="189"/>
                  <a:pt x="1292" y="191"/>
                  <a:pt x="1292" y="192"/>
                </a:cubicBezTo>
                <a:cubicBezTo>
                  <a:pt x="1287" y="191"/>
                  <a:pt x="1272" y="184"/>
                  <a:pt x="1259" y="176"/>
                </a:cubicBezTo>
                <a:cubicBezTo>
                  <a:pt x="1260" y="175"/>
                  <a:pt x="1271" y="182"/>
                  <a:pt x="1274" y="183"/>
                </a:cubicBezTo>
                <a:cubicBezTo>
                  <a:pt x="1269" y="180"/>
                  <a:pt x="1264" y="177"/>
                  <a:pt x="1259" y="174"/>
                </a:cubicBezTo>
                <a:cubicBezTo>
                  <a:pt x="1259" y="176"/>
                  <a:pt x="1253" y="173"/>
                  <a:pt x="1246" y="170"/>
                </a:cubicBezTo>
                <a:cubicBezTo>
                  <a:pt x="1239" y="166"/>
                  <a:pt x="1230" y="162"/>
                  <a:pt x="1228" y="160"/>
                </a:cubicBezTo>
                <a:cubicBezTo>
                  <a:pt x="1226" y="159"/>
                  <a:pt x="1216" y="155"/>
                  <a:pt x="1206" y="151"/>
                </a:cubicBezTo>
                <a:cubicBezTo>
                  <a:pt x="1197" y="147"/>
                  <a:pt x="1187" y="143"/>
                  <a:pt x="1187" y="142"/>
                </a:cubicBezTo>
                <a:cubicBezTo>
                  <a:pt x="1208" y="150"/>
                  <a:pt x="1192" y="144"/>
                  <a:pt x="1190" y="141"/>
                </a:cubicBezTo>
                <a:cubicBezTo>
                  <a:pt x="1199" y="145"/>
                  <a:pt x="1215" y="152"/>
                  <a:pt x="1231" y="160"/>
                </a:cubicBezTo>
                <a:cubicBezTo>
                  <a:pt x="1248" y="168"/>
                  <a:pt x="1265" y="177"/>
                  <a:pt x="1280" y="185"/>
                </a:cubicBezTo>
                <a:cubicBezTo>
                  <a:pt x="1280" y="183"/>
                  <a:pt x="1277" y="182"/>
                  <a:pt x="1280" y="182"/>
                </a:cubicBezTo>
                <a:cubicBezTo>
                  <a:pt x="1272" y="179"/>
                  <a:pt x="1267" y="174"/>
                  <a:pt x="1262" y="172"/>
                </a:cubicBezTo>
                <a:cubicBezTo>
                  <a:pt x="1265" y="174"/>
                  <a:pt x="1269" y="177"/>
                  <a:pt x="1268" y="177"/>
                </a:cubicBezTo>
                <a:cubicBezTo>
                  <a:pt x="1243" y="164"/>
                  <a:pt x="1216" y="151"/>
                  <a:pt x="1188" y="139"/>
                </a:cubicBezTo>
                <a:cubicBezTo>
                  <a:pt x="1160" y="127"/>
                  <a:pt x="1132" y="117"/>
                  <a:pt x="1104" y="109"/>
                </a:cubicBezTo>
                <a:cubicBezTo>
                  <a:pt x="1100" y="106"/>
                  <a:pt x="1114" y="110"/>
                  <a:pt x="1093" y="103"/>
                </a:cubicBezTo>
                <a:cubicBezTo>
                  <a:pt x="1100" y="105"/>
                  <a:pt x="1114" y="110"/>
                  <a:pt x="1110" y="107"/>
                </a:cubicBezTo>
                <a:cubicBezTo>
                  <a:pt x="1100" y="104"/>
                  <a:pt x="1095" y="103"/>
                  <a:pt x="1076" y="97"/>
                </a:cubicBezTo>
                <a:cubicBezTo>
                  <a:pt x="1075" y="98"/>
                  <a:pt x="1082" y="100"/>
                  <a:pt x="1077" y="99"/>
                </a:cubicBezTo>
                <a:cubicBezTo>
                  <a:pt x="1071" y="97"/>
                  <a:pt x="1062" y="95"/>
                  <a:pt x="1055" y="94"/>
                </a:cubicBezTo>
                <a:cubicBezTo>
                  <a:pt x="1048" y="92"/>
                  <a:pt x="1042" y="90"/>
                  <a:pt x="1042" y="89"/>
                </a:cubicBezTo>
                <a:cubicBezTo>
                  <a:pt x="1059" y="93"/>
                  <a:pt x="1058" y="91"/>
                  <a:pt x="1069" y="94"/>
                </a:cubicBezTo>
                <a:cubicBezTo>
                  <a:pt x="1073" y="96"/>
                  <a:pt x="1084" y="99"/>
                  <a:pt x="1093" y="101"/>
                </a:cubicBezTo>
                <a:cubicBezTo>
                  <a:pt x="1094" y="101"/>
                  <a:pt x="1096" y="101"/>
                  <a:pt x="1099" y="102"/>
                </a:cubicBezTo>
                <a:cubicBezTo>
                  <a:pt x="1100" y="103"/>
                  <a:pt x="1110" y="106"/>
                  <a:pt x="1116" y="108"/>
                </a:cubicBezTo>
                <a:cubicBezTo>
                  <a:pt x="1122" y="109"/>
                  <a:pt x="1125" y="110"/>
                  <a:pt x="1113" y="106"/>
                </a:cubicBezTo>
                <a:cubicBezTo>
                  <a:pt x="1128" y="110"/>
                  <a:pt x="1133" y="113"/>
                  <a:pt x="1143" y="117"/>
                </a:cubicBezTo>
                <a:cubicBezTo>
                  <a:pt x="1144" y="116"/>
                  <a:pt x="1147" y="117"/>
                  <a:pt x="1146" y="115"/>
                </a:cubicBezTo>
                <a:cubicBezTo>
                  <a:pt x="1136" y="112"/>
                  <a:pt x="1125" y="109"/>
                  <a:pt x="1115" y="106"/>
                </a:cubicBezTo>
                <a:cubicBezTo>
                  <a:pt x="1105" y="103"/>
                  <a:pt x="1095" y="100"/>
                  <a:pt x="1089" y="97"/>
                </a:cubicBezTo>
                <a:cubicBezTo>
                  <a:pt x="1082" y="96"/>
                  <a:pt x="1086" y="98"/>
                  <a:pt x="1083" y="98"/>
                </a:cubicBezTo>
                <a:cubicBezTo>
                  <a:pt x="1072" y="93"/>
                  <a:pt x="1063" y="92"/>
                  <a:pt x="1052" y="90"/>
                </a:cubicBezTo>
                <a:cubicBezTo>
                  <a:pt x="1063" y="91"/>
                  <a:pt x="1043" y="88"/>
                  <a:pt x="1041" y="86"/>
                </a:cubicBezTo>
                <a:cubicBezTo>
                  <a:pt x="1042" y="85"/>
                  <a:pt x="1054" y="89"/>
                  <a:pt x="1051" y="86"/>
                </a:cubicBezTo>
                <a:cubicBezTo>
                  <a:pt x="1047" y="85"/>
                  <a:pt x="1045" y="85"/>
                  <a:pt x="1044" y="84"/>
                </a:cubicBezTo>
                <a:cubicBezTo>
                  <a:pt x="1029" y="82"/>
                  <a:pt x="1013" y="78"/>
                  <a:pt x="1004" y="79"/>
                </a:cubicBezTo>
                <a:cubicBezTo>
                  <a:pt x="1009" y="81"/>
                  <a:pt x="1012" y="79"/>
                  <a:pt x="1014" y="81"/>
                </a:cubicBezTo>
                <a:cubicBezTo>
                  <a:pt x="1015" y="82"/>
                  <a:pt x="1015" y="82"/>
                  <a:pt x="1015" y="82"/>
                </a:cubicBezTo>
                <a:cubicBezTo>
                  <a:pt x="1007" y="80"/>
                  <a:pt x="997" y="78"/>
                  <a:pt x="993" y="78"/>
                </a:cubicBezTo>
                <a:cubicBezTo>
                  <a:pt x="997" y="75"/>
                  <a:pt x="984" y="75"/>
                  <a:pt x="981" y="72"/>
                </a:cubicBezTo>
                <a:cubicBezTo>
                  <a:pt x="987" y="73"/>
                  <a:pt x="993" y="74"/>
                  <a:pt x="991" y="73"/>
                </a:cubicBezTo>
                <a:cubicBezTo>
                  <a:pt x="987" y="72"/>
                  <a:pt x="982" y="72"/>
                  <a:pt x="978" y="71"/>
                </a:cubicBezTo>
                <a:cubicBezTo>
                  <a:pt x="978" y="74"/>
                  <a:pt x="969" y="74"/>
                  <a:pt x="981" y="78"/>
                </a:cubicBezTo>
                <a:cubicBezTo>
                  <a:pt x="973" y="76"/>
                  <a:pt x="959" y="75"/>
                  <a:pt x="971" y="77"/>
                </a:cubicBezTo>
                <a:cubicBezTo>
                  <a:pt x="970" y="77"/>
                  <a:pt x="974" y="77"/>
                  <a:pt x="979" y="78"/>
                </a:cubicBezTo>
                <a:cubicBezTo>
                  <a:pt x="984" y="78"/>
                  <a:pt x="988" y="79"/>
                  <a:pt x="988" y="80"/>
                </a:cubicBezTo>
                <a:cubicBezTo>
                  <a:pt x="982" y="79"/>
                  <a:pt x="974" y="79"/>
                  <a:pt x="972" y="79"/>
                </a:cubicBezTo>
                <a:cubicBezTo>
                  <a:pt x="967" y="79"/>
                  <a:pt x="967" y="78"/>
                  <a:pt x="961" y="78"/>
                </a:cubicBezTo>
                <a:cubicBezTo>
                  <a:pt x="962" y="79"/>
                  <a:pt x="957" y="78"/>
                  <a:pt x="953" y="78"/>
                </a:cubicBezTo>
                <a:cubicBezTo>
                  <a:pt x="949" y="78"/>
                  <a:pt x="946" y="78"/>
                  <a:pt x="952" y="80"/>
                </a:cubicBezTo>
                <a:cubicBezTo>
                  <a:pt x="953" y="79"/>
                  <a:pt x="959" y="79"/>
                  <a:pt x="967" y="80"/>
                </a:cubicBezTo>
                <a:cubicBezTo>
                  <a:pt x="974" y="81"/>
                  <a:pt x="983" y="82"/>
                  <a:pt x="989" y="83"/>
                </a:cubicBezTo>
                <a:cubicBezTo>
                  <a:pt x="988" y="82"/>
                  <a:pt x="989" y="81"/>
                  <a:pt x="995" y="82"/>
                </a:cubicBezTo>
                <a:cubicBezTo>
                  <a:pt x="996" y="83"/>
                  <a:pt x="998" y="83"/>
                  <a:pt x="999" y="84"/>
                </a:cubicBezTo>
                <a:cubicBezTo>
                  <a:pt x="999" y="84"/>
                  <a:pt x="993" y="83"/>
                  <a:pt x="993" y="84"/>
                </a:cubicBezTo>
                <a:cubicBezTo>
                  <a:pt x="1033" y="90"/>
                  <a:pt x="1068" y="96"/>
                  <a:pt x="1098" y="107"/>
                </a:cubicBezTo>
                <a:cubicBezTo>
                  <a:pt x="1080" y="102"/>
                  <a:pt x="1060" y="97"/>
                  <a:pt x="1040" y="93"/>
                </a:cubicBezTo>
                <a:cubicBezTo>
                  <a:pt x="1020" y="88"/>
                  <a:pt x="999" y="85"/>
                  <a:pt x="980" y="83"/>
                </a:cubicBezTo>
                <a:cubicBezTo>
                  <a:pt x="977" y="84"/>
                  <a:pt x="975" y="85"/>
                  <a:pt x="957" y="83"/>
                </a:cubicBezTo>
                <a:cubicBezTo>
                  <a:pt x="961" y="84"/>
                  <a:pt x="978" y="86"/>
                  <a:pt x="976" y="88"/>
                </a:cubicBezTo>
                <a:cubicBezTo>
                  <a:pt x="966" y="87"/>
                  <a:pt x="963" y="88"/>
                  <a:pt x="952" y="86"/>
                </a:cubicBezTo>
                <a:cubicBezTo>
                  <a:pt x="949" y="87"/>
                  <a:pt x="963" y="87"/>
                  <a:pt x="960" y="89"/>
                </a:cubicBezTo>
                <a:cubicBezTo>
                  <a:pt x="951" y="87"/>
                  <a:pt x="942" y="87"/>
                  <a:pt x="933" y="87"/>
                </a:cubicBezTo>
                <a:cubicBezTo>
                  <a:pt x="945" y="88"/>
                  <a:pt x="959" y="89"/>
                  <a:pt x="972" y="91"/>
                </a:cubicBezTo>
                <a:cubicBezTo>
                  <a:pt x="985" y="92"/>
                  <a:pt x="997" y="94"/>
                  <a:pt x="1004" y="95"/>
                </a:cubicBezTo>
                <a:cubicBezTo>
                  <a:pt x="998" y="93"/>
                  <a:pt x="1004" y="94"/>
                  <a:pt x="999" y="92"/>
                </a:cubicBezTo>
                <a:cubicBezTo>
                  <a:pt x="1018" y="96"/>
                  <a:pt x="1032" y="97"/>
                  <a:pt x="1037" y="100"/>
                </a:cubicBezTo>
                <a:cubicBezTo>
                  <a:pt x="1026" y="99"/>
                  <a:pt x="1024" y="97"/>
                  <a:pt x="1010" y="95"/>
                </a:cubicBezTo>
                <a:cubicBezTo>
                  <a:pt x="1007" y="96"/>
                  <a:pt x="1013" y="97"/>
                  <a:pt x="1021" y="98"/>
                </a:cubicBezTo>
                <a:cubicBezTo>
                  <a:pt x="1028" y="100"/>
                  <a:pt x="1036" y="101"/>
                  <a:pt x="1038" y="102"/>
                </a:cubicBezTo>
                <a:cubicBezTo>
                  <a:pt x="1027" y="100"/>
                  <a:pt x="1022" y="100"/>
                  <a:pt x="1021" y="100"/>
                </a:cubicBezTo>
                <a:cubicBezTo>
                  <a:pt x="1019" y="100"/>
                  <a:pt x="1021" y="102"/>
                  <a:pt x="1026" y="104"/>
                </a:cubicBezTo>
                <a:cubicBezTo>
                  <a:pt x="1016" y="102"/>
                  <a:pt x="1014" y="101"/>
                  <a:pt x="1014" y="101"/>
                </a:cubicBezTo>
                <a:cubicBezTo>
                  <a:pt x="1014" y="100"/>
                  <a:pt x="1014" y="99"/>
                  <a:pt x="1008" y="99"/>
                </a:cubicBezTo>
                <a:cubicBezTo>
                  <a:pt x="993" y="98"/>
                  <a:pt x="1007" y="103"/>
                  <a:pt x="999" y="106"/>
                </a:cubicBezTo>
                <a:cubicBezTo>
                  <a:pt x="1007" y="107"/>
                  <a:pt x="1005" y="106"/>
                  <a:pt x="1015" y="108"/>
                </a:cubicBezTo>
                <a:cubicBezTo>
                  <a:pt x="1010" y="108"/>
                  <a:pt x="995" y="107"/>
                  <a:pt x="1013" y="111"/>
                </a:cubicBezTo>
                <a:cubicBezTo>
                  <a:pt x="1001" y="109"/>
                  <a:pt x="999" y="109"/>
                  <a:pt x="999" y="109"/>
                </a:cubicBezTo>
                <a:cubicBezTo>
                  <a:pt x="1000" y="110"/>
                  <a:pt x="1003" y="111"/>
                  <a:pt x="1001" y="111"/>
                </a:cubicBezTo>
                <a:cubicBezTo>
                  <a:pt x="988" y="108"/>
                  <a:pt x="977" y="108"/>
                  <a:pt x="967" y="106"/>
                </a:cubicBezTo>
                <a:cubicBezTo>
                  <a:pt x="967" y="106"/>
                  <a:pt x="959" y="107"/>
                  <a:pt x="958" y="105"/>
                </a:cubicBezTo>
                <a:cubicBezTo>
                  <a:pt x="957" y="105"/>
                  <a:pt x="960" y="104"/>
                  <a:pt x="964" y="105"/>
                </a:cubicBezTo>
                <a:cubicBezTo>
                  <a:pt x="974" y="105"/>
                  <a:pt x="972" y="106"/>
                  <a:pt x="978" y="107"/>
                </a:cubicBezTo>
                <a:cubicBezTo>
                  <a:pt x="978" y="106"/>
                  <a:pt x="996" y="110"/>
                  <a:pt x="993" y="108"/>
                </a:cubicBezTo>
                <a:cubicBezTo>
                  <a:pt x="983" y="105"/>
                  <a:pt x="968" y="106"/>
                  <a:pt x="960" y="103"/>
                </a:cubicBezTo>
                <a:cubicBezTo>
                  <a:pt x="966" y="102"/>
                  <a:pt x="981" y="107"/>
                  <a:pt x="979" y="104"/>
                </a:cubicBezTo>
                <a:cubicBezTo>
                  <a:pt x="973" y="103"/>
                  <a:pt x="972" y="103"/>
                  <a:pt x="966" y="102"/>
                </a:cubicBezTo>
                <a:cubicBezTo>
                  <a:pt x="966" y="102"/>
                  <a:pt x="964" y="101"/>
                  <a:pt x="962" y="101"/>
                </a:cubicBezTo>
                <a:cubicBezTo>
                  <a:pt x="971" y="101"/>
                  <a:pt x="983" y="103"/>
                  <a:pt x="988" y="104"/>
                </a:cubicBezTo>
                <a:cubicBezTo>
                  <a:pt x="982" y="101"/>
                  <a:pt x="979" y="101"/>
                  <a:pt x="991" y="101"/>
                </a:cubicBezTo>
                <a:cubicBezTo>
                  <a:pt x="981" y="100"/>
                  <a:pt x="963" y="99"/>
                  <a:pt x="967" y="97"/>
                </a:cubicBezTo>
                <a:cubicBezTo>
                  <a:pt x="976" y="99"/>
                  <a:pt x="986" y="101"/>
                  <a:pt x="993" y="100"/>
                </a:cubicBezTo>
                <a:cubicBezTo>
                  <a:pt x="987" y="99"/>
                  <a:pt x="974" y="98"/>
                  <a:pt x="976" y="97"/>
                </a:cubicBezTo>
                <a:cubicBezTo>
                  <a:pt x="989" y="99"/>
                  <a:pt x="993" y="99"/>
                  <a:pt x="996" y="98"/>
                </a:cubicBezTo>
                <a:cubicBezTo>
                  <a:pt x="999" y="97"/>
                  <a:pt x="1001" y="96"/>
                  <a:pt x="1011" y="98"/>
                </a:cubicBezTo>
                <a:cubicBezTo>
                  <a:pt x="1007" y="97"/>
                  <a:pt x="1002" y="96"/>
                  <a:pt x="994" y="95"/>
                </a:cubicBezTo>
                <a:cubicBezTo>
                  <a:pt x="991" y="95"/>
                  <a:pt x="995" y="98"/>
                  <a:pt x="986" y="97"/>
                </a:cubicBezTo>
                <a:cubicBezTo>
                  <a:pt x="985" y="95"/>
                  <a:pt x="968" y="96"/>
                  <a:pt x="962" y="93"/>
                </a:cubicBezTo>
                <a:cubicBezTo>
                  <a:pt x="966" y="93"/>
                  <a:pt x="966" y="92"/>
                  <a:pt x="967" y="91"/>
                </a:cubicBezTo>
                <a:cubicBezTo>
                  <a:pt x="954" y="90"/>
                  <a:pt x="955" y="90"/>
                  <a:pt x="947" y="89"/>
                </a:cubicBezTo>
                <a:cubicBezTo>
                  <a:pt x="949" y="92"/>
                  <a:pt x="949" y="92"/>
                  <a:pt x="949" y="92"/>
                </a:cubicBezTo>
                <a:cubicBezTo>
                  <a:pt x="951" y="93"/>
                  <a:pt x="962" y="94"/>
                  <a:pt x="963" y="95"/>
                </a:cubicBezTo>
                <a:cubicBezTo>
                  <a:pt x="952" y="95"/>
                  <a:pt x="936" y="92"/>
                  <a:pt x="945" y="91"/>
                </a:cubicBezTo>
                <a:cubicBezTo>
                  <a:pt x="937" y="90"/>
                  <a:pt x="936" y="91"/>
                  <a:pt x="934" y="92"/>
                </a:cubicBezTo>
                <a:cubicBezTo>
                  <a:pt x="933" y="92"/>
                  <a:pt x="930" y="93"/>
                  <a:pt x="919" y="91"/>
                </a:cubicBezTo>
                <a:cubicBezTo>
                  <a:pt x="922" y="93"/>
                  <a:pt x="913" y="93"/>
                  <a:pt x="914" y="95"/>
                </a:cubicBezTo>
                <a:cubicBezTo>
                  <a:pt x="919" y="95"/>
                  <a:pt x="928" y="95"/>
                  <a:pt x="935" y="96"/>
                </a:cubicBezTo>
                <a:cubicBezTo>
                  <a:pt x="942" y="97"/>
                  <a:pt x="948" y="97"/>
                  <a:pt x="947" y="96"/>
                </a:cubicBezTo>
                <a:cubicBezTo>
                  <a:pt x="932" y="94"/>
                  <a:pt x="927" y="95"/>
                  <a:pt x="920" y="93"/>
                </a:cubicBezTo>
                <a:cubicBezTo>
                  <a:pt x="932" y="95"/>
                  <a:pt x="923" y="92"/>
                  <a:pt x="936" y="93"/>
                </a:cubicBezTo>
                <a:cubicBezTo>
                  <a:pt x="930" y="94"/>
                  <a:pt x="937" y="95"/>
                  <a:pt x="945" y="95"/>
                </a:cubicBezTo>
                <a:cubicBezTo>
                  <a:pt x="953" y="96"/>
                  <a:pt x="963" y="97"/>
                  <a:pt x="964" y="97"/>
                </a:cubicBezTo>
                <a:cubicBezTo>
                  <a:pt x="958" y="98"/>
                  <a:pt x="962" y="98"/>
                  <a:pt x="967" y="99"/>
                </a:cubicBezTo>
                <a:cubicBezTo>
                  <a:pt x="972" y="99"/>
                  <a:pt x="978" y="100"/>
                  <a:pt x="978" y="101"/>
                </a:cubicBezTo>
                <a:cubicBezTo>
                  <a:pt x="968" y="100"/>
                  <a:pt x="957" y="99"/>
                  <a:pt x="945" y="97"/>
                </a:cubicBezTo>
                <a:cubicBezTo>
                  <a:pt x="934" y="96"/>
                  <a:pt x="923" y="96"/>
                  <a:pt x="915" y="96"/>
                </a:cubicBezTo>
                <a:cubicBezTo>
                  <a:pt x="925" y="97"/>
                  <a:pt x="925" y="97"/>
                  <a:pt x="925" y="97"/>
                </a:cubicBezTo>
                <a:cubicBezTo>
                  <a:pt x="921" y="97"/>
                  <a:pt x="923" y="98"/>
                  <a:pt x="932" y="99"/>
                </a:cubicBezTo>
                <a:cubicBezTo>
                  <a:pt x="933" y="98"/>
                  <a:pt x="927" y="97"/>
                  <a:pt x="932" y="97"/>
                </a:cubicBezTo>
                <a:cubicBezTo>
                  <a:pt x="937" y="99"/>
                  <a:pt x="950" y="97"/>
                  <a:pt x="952" y="99"/>
                </a:cubicBezTo>
                <a:cubicBezTo>
                  <a:pt x="942" y="99"/>
                  <a:pt x="926" y="99"/>
                  <a:pt x="930" y="100"/>
                </a:cubicBezTo>
                <a:cubicBezTo>
                  <a:pt x="922" y="100"/>
                  <a:pt x="919" y="98"/>
                  <a:pt x="916" y="99"/>
                </a:cubicBezTo>
                <a:cubicBezTo>
                  <a:pt x="924" y="100"/>
                  <a:pt x="912" y="101"/>
                  <a:pt x="908" y="101"/>
                </a:cubicBezTo>
                <a:cubicBezTo>
                  <a:pt x="903" y="101"/>
                  <a:pt x="891" y="101"/>
                  <a:pt x="891" y="100"/>
                </a:cubicBezTo>
                <a:cubicBezTo>
                  <a:pt x="898" y="99"/>
                  <a:pt x="898" y="99"/>
                  <a:pt x="902" y="96"/>
                </a:cubicBezTo>
                <a:cubicBezTo>
                  <a:pt x="900" y="96"/>
                  <a:pt x="889" y="96"/>
                  <a:pt x="888" y="95"/>
                </a:cubicBezTo>
                <a:cubicBezTo>
                  <a:pt x="894" y="95"/>
                  <a:pt x="908" y="96"/>
                  <a:pt x="908" y="95"/>
                </a:cubicBezTo>
                <a:cubicBezTo>
                  <a:pt x="892" y="95"/>
                  <a:pt x="894" y="91"/>
                  <a:pt x="906" y="91"/>
                </a:cubicBezTo>
                <a:cubicBezTo>
                  <a:pt x="885" y="90"/>
                  <a:pt x="899" y="88"/>
                  <a:pt x="890" y="86"/>
                </a:cubicBezTo>
                <a:cubicBezTo>
                  <a:pt x="884" y="87"/>
                  <a:pt x="874" y="87"/>
                  <a:pt x="867" y="88"/>
                </a:cubicBezTo>
                <a:cubicBezTo>
                  <a:pt x="878" y="88"/>
                  <a:pt x="881" y="89"/>
                  <a:pt x="889" y="90"/>
                </a:cubicBezTo>
                <a:cubicBezTo>
                  <a:pt x="882" y="90"/>
                  <a:pt x="871" y="90"/>
                  <a:pt x="865" y="90"/>
                </a:cubicBezTo>
                <a:cubicBezTo>
                  <a:pt x="859" y="88"/>
                  <a:pt x="876" y="90"/>
                  <a:pt x="874" y="89"/>
                </a:cubicBezTo>
                <a:cubicBezTo>
                  <a:pt x="865" y="89"/>
                  <a:pt x="862" y="88"/>
                  <a:pt x="859" y="87"/>
                </a:cubicBezTo>
                <a:cubicBezTo>
                  <a:pt x="856" y="87"/>
                  <a:pt x="853" y="86"/>
                  <a:pt x="846" y="86"/>
                </a:cubicBezTo>
                <a:cubicBezTo>
                  <a:pt x="846" y="88"/>
                  <a:pt x="837" y="90"/>
                  <a:pt x="824" y="91"/>
                </a:cubicBezTo>
                <a:cubicBezTo>
                  <a:pt x="821" y="90"/>
                  <a:pt x="820" y="88"/>
                  <a:pt x="822" y="87"/>
                </a:cubicBezTo>
                <a:cubicBezTo>
                  <a:pt x="816" y="86"/>
                  <a:pt x="803" y="87"/>
                  <a:pt x="797" y="87"/>
                </a:cubicBezTo>
                <a:cubicBezTo>
                  <a:pt x="806" y="86"/>
                  <a:pt x="808" y="86"/>
                  <a:pt x="810" y="85"/>
                </a:cubicBezTo>
                <a:cubicBezTo>
                  <a:pt x="812" y="85"/>
                  <a:pt x="814" y="84"/>
                  <a:pt x="823" y="84"/>
                </a:cubicBezTo>
                <a:cubicBezTo>
                  <a:pt x="823" y="82"/>
                  <a:pt x="822" y="82"/>
                  <a:pt x="825" y="81"/>
                </a:cubicBezTo>
                <a:cubicBezTo>
                  <a:pt x="835" y="80"/>
                  <a:pt x="828" y="83"/>
                  <a:pt x="839" y="81"/>
                </a:cubicBezTo>
                <a:cubicBezTo>
                  <a:pt x="849" y="81"/>
                  <a:pt x="842" y="79"/>
                  <a:pt x="851" y="78"/>
                </a:cubicBezTo>
                <a:cubicBezTo>
                  <a:pt x="861" y="79"/>
                  <a:pt x="849" y="80"/>
                  <a:pt x="849" y="81"/>
                </a:cubicBezTo>
                <a:cubicBezTo>
                  <a:pt x="863" y="81"/>
                  <a:pt x="882" y="79"/>
                  <a:pt x="900" y="81"/>
                </a:cubicBezTo>
                <a:cubicBezTo>
                  <a:pt x="891" y="82"/>
                  <a:pt x="894" y="82"/>
                  <a:pt x="904" y="82"/>
                </a:cubicBezTo>
                <a:cubicBezTo>
                  <a:pt x="903" y="84"/>
                  <a:pt x="905" y="84"/>
                  <a:pt x="899" y="85"/>
                </a:cubicBezTo>
                <a:cubicBezTo>
                  <a:pt x="903" y="86"/>
                  <a:pt x="909" y="86"/>
                  <a:pt x="916" y="86"/>
                </a:cubicBezTo>
                <a:cubicBezTo>
                  <a:pt x="919" y="84"/>
                  <a:pt x="913" y="84"/>
                  <a:pt x="907" y="81"/>
                </a:cubicBezTo>
                <a:cubicBezTo>
                  <a:pt x="912" y="81"/>
                  <a:pt x="920" y="82"/>
                  <a:pt x="920" y="81"/>
                </a:cubicBezTo>
                <a:cubicBezTo>
                  <a:pt x="913" y="81"/>
                  <a:pt x="907" y="79"/>
                  <a:pt x="905" y="78"/>
                </a:cubicBezTo>
                <a:cubicBezTo>
                  <a:pt x="903" y="77"/>
                  <a:pt x="906" y="76"/>
                  <a:pt x="915" y="78"/>
                </a:cubicBezTo>
                <a:cubicBezTo>
                  <a:pt x="919" y="76"/>
                  <a:pt x="905" y="76"/>
                  <a:pt x="904" y="75"/>
                </a:cubicBezTo>
                <a:cubicBezTo>
                  <a:pt x="913" y="76"/>
                  <a:pt x="920" y="75"/>
                  <a:pt x="913" y="74"/>
                </a:cubicBezTo>
                <a:cubicBezTo>
                  <a:pt x="913" y="75"/>
                  <a:pt x="902" y="74"/>
                  <a:pt x="899" y="74"/>
                </a:cubicBezTo>
                <a:cubicBezTo>
                  <a:pt x="899" y="74"/>
                  <a:pt x="901" y="75"/>
                  <a:pt x="897" y="75"/>
                </a:cubicBezTo>
                <a:cubicBezTo>
                  <a:pt x="883" y="74"/>
                  <a:pt x="891" y="73"/>
                  <a:pt x="899" y="73"/>
                </a:cubicBezTo>
                <a:cubicBezTo>
                  <a:pt x="886" y="72"/>
                  <a:pt x="879" y="73"/>
                  <a:pt x="872" y="74"/>
                </a:cubicBezTo>
                <a:cubicBezTo>
                  <a:pt x="866" y="74"/>
                  <a:pt x="860" y="75"/>
                  <a:pt x="848" y="74"/>
                </a:cubicBezTo>
                <a:cubicBezTo>
                  <a:pt x="856" y="73"/>
                  <a:pt x="863" y="72"/>
                  <a:pt x="871" y="71"/>
                </a:cubicBezTo>
                <a:cubicBezTo>
                  <a:pt x="866" y="71"/>
                  <a:pt x="863" y="71"/>
                  <a:pt x="860" y="70"/>
                </a:cubicBezTo>
                <a:cubicBezTo>
                  <a:pt x="877" y="70"/>
                  <a:pt x="854" y="70"/>
                  <a:pt x="855" y="69"/>
                </a:cubicBezTo>
                <a:cubicBezTo>
                  <a:pt x="864" y="69"/>
                  <a:pt x="872" y="69"/>
                  <a:pt x="872" y="68"/>
                </a:cubicBezTo>
                <a:cubicBezTo>
                  <a:pt x="863" y="68"/>
                  <a:pt x="862" y="69"/>
                  <a:pt x="858" y="67"/>
                </a:cubicBezTo>
                <a:cubicBezTo>
                  <a:pt x="873" y="65"/>
                  <a:pt x="892" y="66"/>
                  <a:pt x="913" y="67"/>
                </a:cubicBezTo>
                <a:cubicBezTo>
                  <a:pt x="912" y="66"/>
                  <a:pt x="913" y="65"/>
                  <a:pt x="915" y="65"/>
                </a:cubicBezTo>
                <a:cubicBezTo>
                  <a:pt x="906" y="65"/>
                  <a:pt x="899" y="65"/>
                  <a:pt x="891" y="65"/>
                </a:cubicBezTo>
                <a:cubicBezTo>
                  <a:pt x="884" y="64"/>
                  <a:pt x="874" y="64"/>
                  <a:pt x="860" y="65"/>
                </a:cubicBezTo>
                <a:cubicBezTo>
                  <a:pt x="860" y="64"/>
                  <a:pt x="865" y="63"/>
                  <a:pt x="859" y="63"/>
                </a:cubicBezTo>
                <a:cubicBezTo>
                  <a:pt x="854" y="66"/>
                  <a:pt x="840" y="65"/>
                  <a:pt x="822" y="66"/>
                </a:cubicBezTo>
                <a:cubicBezTo>
                  <a:pt x="822" y="65"/>
                  <a:pt x="828" y="65"/>
                  <a:pt x="831" y="64"/>
                </a:cubicBezTo>
                <a:cubicBezTo>
                  <a:pt x="823" y="64"/>
                  <a:pt x="817" y="66"/>
                  <a:pt x="813" y="65"/>
                </a:cubicBezTo>
                <a:cubicBezTo>
                  <a:pt x="820" y="64"/>
                  <a:pt x="821" y="63"/>
                  <a:pt x="830" y="63"/>
                </a:cubicBezTo>
                <a:cubicBezTo>
                  <a:pt x="834" y="63"/>
                  <a:pt x="836" y="64"/>
                  <a:pt x="842" y="64"/>
                </a:cubicBezTo>
                <a:cubicBezTo>
                  <a:pt x="842" y="64"/>
                  <a:pt x="850" y="64"/>
                  <a:pt x="855" y="64"/>
                </a:cubicBezTo>
                <a:cubicBezTo>
                  <a:pt x="859" y="62"/>
                  <a:pt x="844" y="62"/>
                  <a:pt x="854" y="61"/>
                </a:cubicBezTo>
                <a:cubicBezTo>
                  <a:pt x="861" y="61"/>
                  <a:pt x="861" y="61"/>
                  <a:pt x="861" y="61"/>
                </a:cubicBezTo>
                <a:cubicBezTo>
                  <a:pt x="860" y="64"/>
                  <a:pt x="861" y="61"/>
                  <a:pt x="878" y="61"/>
                </a:cubicBezTo>
                <a:cubicBezTo>
                  <a:pt x="883" y="61"/>
                  <a:pt x="880" y="63"/>
                  <a:pt x="887" y="63"/>
                </a:cubicBezTo>
                <a:cubicBezTo>
                  <a:pt x="892" y="62"/>
                  <a:pt x="886" y="63"/>
                  <a:pt x="885" y="61"/>
                </a:cubicBezTo>
                <a:cubicBezTo>
                  <a:pt x="901" y="61"/>
                  <a:pt x="911" y="61"/>
                  <a:pt x="921" y="62"/>
                </a:cubicBezTo>
                <a:cubicBezTo>
                  <a:pt x="931" y="62"/>
                  <a:pt x="941" y="63"/>
                  <a:pt x="958" y="65"/>
                </a:cubicBezTo>
                <a:cubicBezTo>
                  <a:pt x="958" y="65"/>
                  <a:pt x="953" y="65"/>
                  <a:pt x="959" y="66"/>
                </a:cubicBezTo>
                <a:cubicBezTo>
                  <a:pt x="961" y="66"/>
                  <a:pt x="970" y="66"/>
                  <a:pt x="981" y="68"/>
                </a:cubicBezTo>
                <a:cubicBezTo>
                  <a:pt x="991" y="69"/>
                  <a:pt x="1003" y="71"/>
                  <a:pt x="1011" y="73"/>
                </a:cubicBezTo>
                <a:cubicBezTo>
                  <a:pt x="1002" y="73"/>
                  <a:pt x="1009" y="75"/>
                  <a:pt x="999" y="75"/>
                </a:cubicBezTo>
                <a:cubicBezTo>
                  <a:pt x="1010" y="76"/>
                  <a:pt x="1002" y="77"/>
                  <a:pt x="1013" y="78"/>
                </a:cubicBezTo>
                <a:cubicBezTo>
                  <a:pt x="1010" y="75"/>
                  <a:pt x="1019" y="78"/>
                  <a:pt x="1023" y="80"/>
                </a:cubicBezTo>
                <a:cubicBezTo>
                  <a:pt x="1022" y="78"/>
                  <a:pt x="1026" y="79"/>
                  <a:pt x="1026" y="78"/>
                </a:cubicBezTo>
                <a:cubicBezTo>
                  <a:pt x="1021" y="77"/>
                  <a:pt x="1013" y="76"/>
                  <a:pt x="1012" y="75"/>
                </a:cubicBezTo>
                <a:cubicBezTo>
                  <a:pt x="1012" y="73"/>
                  <a:pt x="1025" y="75"/>
                  <a:pt x="1038" y="78"/>
                </a:cubicBezTo>
                <a:cubicBezTo>
                  <a:pt x="1052" y="80"/>
                  <a:pt x="1067" y="84"/>
                  <a:pt x="1072" y="84"/>
                </a:cubicBezTo>
                <a:cubicBezTo>
                  <a:pt x="1069" y="85"/>
                  <a:pt x="1083" y="88"/>
                  <a:pt x="1080" y="88"/>
                </a:cubicBezTo>
                <a:cubicBezTo>
                  <a:pt x="1094" y="92"/>
                  <a:pt x="1094" y="92"/>
                  <a:pt x="1094" y="92"/>
                </a:cubicBezTo>
                <a:cubicBezTo>
                  <a:pt x="1099" y="94"/>
                  <a:pt x="1102" y="94"/>
                  <a:pt x="1097" y="92"/>
                </a:cubicBezTo>
                <a:cubicBezTo>
                  <a:pt x="1091" y="91"/>
                  <a:pt x="1084" y="89"/>
                  <a:pt x="1083" y="88"/>
                </a:cubicBezTo>
                <a:cubicBezTo>
                  <a:pt x="1097" y="92"/>
                  <a:pt x="1113" y="96"/>
                  <a:pt x="1107" y="96"/>
                </a:cubicBezTo>
                <a:cubicBezTo>
                  <a:pt x="1134" y="104"/>
                  <a:pt x="1156" y="112"/>
                  <a:pt x="1170" y="117"/>
                </a:cubicBezTo>
                <a:cubicBezTo>
                  <a:pt x="1182" y="121"/>
                  <a:pt x="1184" y="122"/>
                  <a:pt x="1181" y="120"/>
                </a:cubicBezTo>
                <a:cubicBezTo>
                  <a:pt x="1178" y="119"/>
                  <a:pt x="1169" y="116"/>
                  <a:pt x="1160" y="113"/>
                </a:cubicBezTo>
                <a:cubicBezTo>
                  <a:pt x="1150" y="109"/>
                  <a:pt x="1139" y="105"/>
                  <a:pt x="1130" y="103"/>
                </a:cubicBezTo>
                <a:cubicBezTo>
                  <a:pt x="1122" y="100"/>
                  <a:pt x="1116" y="98"/>
                  <a:pt x="1117" y="98"/>
                </a:cubicBezTo>
                <a:cubicBezTo>
                  <a:pt x="1135" y="103"/>
                  <a:pt x="1152" y="109"/>
                  <a:pt x="1167" y="115"/>
                </a:cubicBezTo>
                <a:cubicBezTo>
                  <a:pt x="1182" y="120"/>
                  <a:pt x="1195" y="125"/>
                  <a:pt x="1203" y="129"/>
                </a:cubicBezTo>
                <a:cubicBezTo>
                  <a:pt x="1203" y="130"/>
                  <a:pt x="1197" y="127"/>
                  <a:pt x="1196" y="127"/>
                </a:cubicBezTo>
                <a:cubicBezTo>
                  <a:pt x="1212" y="134"/>
                  <a:pt x="1205" y="130"/>
                  <a:pt x="1209" y="131"/>
                </a:cubicBezTo>
                <a:cubicBezTo>
                  <a:pt x="1216" y="135"/>
                  <a:pt x="1230" y="140"/>
                  <a:pt x="1232" y="142"/>
                </a:cubicBezTo>
                <a:cubicBezTo>
                  <a:pt x="1228" y="140"/>
                  <a:pt x="1209" y="131"/>
                  <a:pt x="1219" y="137"/>
                </a:cubicBezTo>
                <a:cubicBezTo>
                  <a:pt x="1235" y="144"/>
                  <a:pt x="1242" y="149"/>
                  <a:pt x="1254" y="153"/>
                </a:cubicBezTo>
                <a:cubicBezTo>
                  <a:pt x="1247" y="149"/>
                  <a:pt x="1247" y="148"/>
                  <a:pt x="1254" y="152"/>
                </a:cubicBezTo>
                <a:cubicBezTo>
                  <a:pt x="1265" y="157"/>
                  <a:pt x="1260" y="157"/>
                  <a:pt x="1270" y="162"/>
                </a:cubicBezTo>
                <a:cubicBezTo>
                  <a:pt x="1274" y="165"/>
                  <a:pt x="1273" y="162"/>
                  <a:pt x="1273" y="162"/>
                </a:cubicBezTo>
                <a:cubicBezTo>
                  <a:pt x="1253" y="150"/>
                  <a:pt x="1230" y="138"/>
                  <a:pt x="1212" y="132"/>
                </a:cubicBezTo>
                <a:cubicBezTo>
                  <a:pt x="1211" y="130"/>
                  <a:pt x="1206" y="127"/>
                  <a:pt x="1202" y="125"/>
                </a:cubicBezTo>
                <a:cubicBezTo>
                  <a:pt x="1214" y="130"/>
                  <a:pt x="1221" y="133"/>
                  <a:pt x="1227" y="136"/>
                </a:cubicBezTo>
                <a:cubicBezTo>
                  <a:pt x="1233" y="138"/>
                  <a:pt x="1238" y="141"/>
                  <a:pt x="1247" y="146"/>
                </a:cubicBezTo>
                <a:cubicBezTo>
                  <a:pt x="1251" y="146"/>
                  <a:pt x="1237" y="141"/>
                  <a:pt x="1241" y="141"/>
                </a:cubicBezTo>
                <a:cubicBezTo>
                  <a:pt x="1255" y="148"/>
                  <a:pt x="1268" y="153"/>
                  <a:pt x="1276" y="159"/>
                </a:cubicBezTo>
                <a:cubicBezTo>
                  <a:pt x="1269" y="155"/>
                  <a:pt x="1266" y="154"/>
                  <a:pt x="1266" y="156"/>
                </a:cubicBezTo>
                <a:cubicBezTo>
                  <a:pt x="1276" y="162"/>
                  <a:pt x="1274" y="159"/>
                  <a:pt x="1279" y="162"/>
                </a:cubicBezTo>
                <a:cubicBezTo>
                  <a:pt x="1282" y="165"/>
                  <a:pt x="1297" y="173"/>
                  <a:pt x="1298" y="176"/>
                </a:cubicBezTo>
                <a:cubicBezTo>
                  <a:pt x="1287" y="169"/>
                  <a:pt x="1290" y="171"/>
                  <a:pt x="1279" y="164"/>
                </a:cubicBezTo>
                <a:cubicBezTo>
                  <a:pt x="1279" y="167"/>
                  <a:pt x="1279" y="167"/>
                  <a:pt x="1279" y="167"/>
                </a:cubicBezTo>
                <a:cubicBezTo>
                  <a:pt x="1302" y="180"/>
                  <a:pt x="1302" y="180"/>
                  <a:pt x="1302" y="180"/>
                </a:cubicBezTo>
                <a:cubicBezTo>
                  <a:pt x="1322" y="191"/>
                  <a:pt x="1322" y="191"/>
                  <a:pt x="1322" y="191"/>
                </a:cubicBezTo>
                <a:cubicBezTo>
                  <a:pt x="1326" y="194"/>
                  <a:pt x="1328" y="196"/>
                  <a:pt x="1328" y="197"/>
                </a:cubicBezTo>
                <a:cubicBezTo>
                  <a:pt x="1356" y="213"/>
                  <a:pt x="1385" y="235"/>
                  <a:pt x="1412" y="258"/>
                </a:cubicBezTo>
                <a:cubicBezTo>
                  <a:pt x="1439" y="280"/>
                  <a:pt x="1463" y="304"/>
                  <a:pt x="1482" y="322"/>
                </a:cubicBezTo>
                <a:cubicBezTo>
                  <a:pt x="1471" y="310"/>
                  <a:pt x="1464" y="304"/>
                  <a:pt x="1460" y="298"/>
                </a:cubicBezTo>
                <a:cubicBezTo>
                  <a:pt x="1469" y="308"/>
                  <a:pt x="1474" y="312"/>
                  <a:pt x="1478" y="315"/>
                </a:cubicBezTo>
                <a:cubicBezTo>
                  <a:pt x="1482" y="319"/>
                  <a:pt x="1486" y="322"/>
                  <a:pt x="1493" y="330"/>
                </a:cubicBezTo>
                <a:cubicBezTo>
                  <a:pt x="1490" y="321"/>
                  <a:pt x="1499" y="338"/>
                  <a:pt x="1506" y="340"/>
                </a:cubicBezTo>
                <a:cubicBezTo>
                  <a:pt x="1502" y="339"/>
                  <a:pt x="1505" y="341"/>
                  <a:pt x="1507" y="346"/>
                </a:cubicBezTo>
                <a:cubicBezTo>
                  <a:pt x="1518" y="359"/>
                  <a:pt x="1532" y="374"/>
                  <a:pt x="1544" y="389"/>
                </a:cubicBezTo>
                <a:cubicBezTo>
                  <a:pt x="1556" y="404"/>
                  <a:pt x="1566" y="420"/>
                  <a:pt x="1573" y="433"/>
                </a:cubicBezTo>
                <a:cubicBezTo>
                  <a:pt x="1565" y="420"/>
                  <a:pt x="1556" y="407"/>
                  <a:pt x="1547" y="396"/>
                </a:cubicBezTo>
                <a:cubicBezTo>
                  <a:pt x="1539" y="385"/>
                  <a:pt x="1531" y="375"/>
                  <a:pt x="1525" y="370"/>
                </a:cubicBezTo>
                <a:cubicBezTo>
                  <a:pt x="1528" y="372"/>
                  <a:pt x="1524" y="366"/>
                  <a:pt x="1519" y="360"/>
                </a:cubicBezTo>
                <a:cubicBezTo>
                  <a:pt x="1514" y="355"/>
                  <a:pt x="1508" y="348"/>
                  <a:pt x="1507" y="347"/>
                </a:cubicBezTo>
                <a:cubicBezTo>
                  <a:pt x="1510" y="351"/>
                  <a:pt x="1512" y="354"/>
                  <a:pt x="1511" y="354"/>
                </a:cubicBezTo>
                <a:cubicBezTo>
                  <a:pt x="1506" y="349"/>
                  <a:pt x="1495" y="334"/>
                  <a:pt x="1497" y="339"/>
                </a:cubicBezTo>
                <a:cubicBezTo>
                  <a:pt x="1507" y="349"/>
                  <a:pt x="1519" y="364"/>
                  <a:pt x="1530" y="378"/>
                </a:cubicBezTo>
                <a:cubicBezTo>
                  <a:pt x="1541" y="392"/>
                  <a:pt x="1550" y="404"/>
                  <a:pt x="1556" y="410"/>
                </a:cubicBezTo>
                <a:cubicBezTo>
                  <a:pt x="1551" y="404"/>
                  <a:pt x="1546" y="398"/>
                  <a:pt x="1546" y="395"/>
                </a:cubicBezTo>
                <a:cubicBezTo>
                  <a:pt x="1552" y="404"/>
                  <a:pt x="1565" y="419"/>
                  <a:pt x="1571" y="431"/>
                </a:cubicBezTo>
                <a:cubicBezTo>
                  <a:pt x="1570" y="429"/>
                  <a:pt x="1566" y="425"/>
                  <a:pt x="1563" y="421"/>
                </a:cubicBezTo>
                <a:cubicBezTo>
                  <a:pt x="1560" y="417"/>
                  <a:pt x="1558" y="415"/>
                  <a:pt x="1560" y="417"/>
                </a:cubicBezTo>
                <a:cubicBezTo>
                  <a:pt x="1568" y="428"/>
                  <a:pt x="1573" y="437"/>
                  <a:pt x="1576" y="441"/>
                </a:cubicBezTo>
                <a:cubicBezTo>
                  <a:pt x="1578" y="438"/>
                  <a:pt x="1577" y="437"/>
                  <a:pt x="1574" y="430"/>
                </a:cubicBezTo>
                <a:cubicBezTo>
                  <a:pt x="1564" y="416"/>
                  <a:pt x="1550" y="397"/>
                  <a:pt x="1538" y="381"/>
                </a:cubicBezTo>
                <a:cubicBezTo>
                  <a:pt x="1538" y="380"/>
                  <a:pt x="1535" y="377"/>
                  <a:pt x="1536" y="377"/>
                </a:cubicBezTo>
                <a:cubicBezTo>
                  <a:pt x="1543" y="385"/>
                  <a:pt x="1551" y="396"/>
                  <a:pt x="1560" y="408"/>
                </a:cubicBezTo>
                <a:cubicBezTo>
                  <a:pt x="1568" y="420"/>
                  <a:pt x="1577" y="433"/>
                  <a:pt x="1586" y="446"/>
                </a:cubicBezTo>
                <a:cubicBezTo>
                  <a:pt x="1602" y="472"/>
                  <a:pt x="1616" y="497"/>
                  <a:pt x="1622" y="506"/>
                </a:cubicBezTo>
                <a:cubicBezTo>
                  <a:pt x="1616" y="494"/>
                  <a:pt x="1608" y="480"/>
                  <a:pt x="1599" y="465"/>
                </a:cubicBezTo>
                <a:cubicBezTo>
                  <a:pt x="1590" y="450"/>
                  <a:pt x="1580" y="434"/>
                  <a:pt x="1569" y="419"/>
                </a:cubicBezTo>
                <a:cubicBezTo>
                  <a:pt x="1571" y="421"/>
                  <a:pt x="1575" y="425"/>
                  <a:pt x="1576" y="426"/>
                </a:cubicBezTo>
                <a:cubicBezTo>
                  <a:pt x="1571" y="419"/>
                  <a:pt x="1569" y="414"/>
                  <a:pt x="1562" y="404"/>
                </a:cubicBezTo>
                <a:cubicBezTo>
                  <a:pt x="1560" y="403"/>
                  <a:pt x="1562" y="406"/>
                  <a:pt x="1565" y="410"/>
                </a:cubicBezTo>
                <a:cubicBezTo>
                  <a:pt x="1567" y="414"/>
                  <a:pt x="1570" y="418"/>
                  <a:pt x="1570" y="418"/>
                </a:cubicBezTo>
                <a:cubicBezTo>
                  <a:pt x="1563" y="409"/>
                  <a:pt x="1563" y="410"/>
                  <a:pt x="1556" y="401"/>
                </a:cubicBezTo>
                <a:cubicBezTo>
                  <a:pt x="1559" y="402"/>
                  <a:pt x="1557" y="398"/>
                  <a:pt x="1554" y="394"/>
                </a:cubicBezTo>
                <a:cubicBezTo>
                  <a:pt x="1551" y="390"/>
                  <a:pt x="1547" y="385"/>
                  <a:pt x="1546" y="385"/>
                </a:cubicBezTo>
                <a:cubicBezTo>
                  <a:pt x="1551" y="391"/>
                  <a:pt x="1554" y="396"/>
                  <a:pt x="1554" y="398"/>
                </a:cubicBezTo>
                <a:cubicBezTo>
                  <a:pt x="1551" y="395"/>
                  <a:pt x="1545" y="386"/>
                  <a:pt x="1539" y="378"/>
                </a:cubicBezTo>
                <a:cubicBezTo>
                  <a:pt x="1539" y="377"/>
                  <a:pt x="1540" y="377"/>
                  <a:pt x="1537" y="373"/>
                </a:cubicBezTo>
                <a:cubicBezTo>
                  <a:pt x="1537" y="374"/>
                  <a:pt x="1534" y="370"/>
                  <a:pt x="1530" y="366"/>
                </a:cubicBezTo>
                <a:cubicBezTo>
                  <a:pt x="1527" y="362"/>
                  <a:pt x="1523" y="358"/>
                  <a:pt x="1521" y="354"/>
                </a:cubicBezTo>
                <a:cubicBezTo>
                  <a:pt x="1522" y="354"/>
                  <a:pt x="1531" y="367"/>
                  <a:pt x="1528" y="361"/>
                </a:cubicBezTo>
                <a:cubicBezTo>
                  <a:pt x="1525" y="357"/>
                  <a:pt x="1519" y="350"/>
                  <a:pt x="1513" y="343"/>
                </a:cubicBezTo>
                <a:cubicBezTo>
                  <a:pt x="1506" y="336"/>
                  <a:pt x="1500" y="329"/>
                  <a:pt x="1497" y="326"/>
                </a:cubicBezTo>
                <a:cubicBezTo>
                  <a:pt x="1498" y="329"/>
                  <a:pt x="1506" y="337"/>
                  <a:pt x="1506" y="338"/>
                </a:cubicBezTo>
                <a:cubicBezTo>
                  <a:pt x="1502" y="333"/>
                  <a:pt x="1494" y="326"/>
                  <a:pt x="1492" y="322"/>
                </a:cubicBezTo>
                <a:cubicBezTo>
                  <a:pt x="1492" y="321"/>
                  <a:pt x="1495" y="325"/>
                  <a:pt x="1495" y="323"/>
                </a:cubicBezTo>
                <a:cubicBezTo>
                  <a:pt x="1485" y="313"/>
                  <a:pt x="1476" y="304"/>
                  <a:pt x="1467" y="294"/>
                </a:cubicBezTo>
                <a:cubicBezTo>
                  <a:pt x="1466" y="295"/>
                  <a:pt x="1467" y="296"/>
                  <a:pt x="1464" y="294"/>
                </a:cubicBezTo>
                <a:cubicBezTo>
                  <a:pt x="1460" y="290"/>
                  <a:pt x="1450" y="281"/>
                  <a:pt x="1451" y="281"/>
                </a:cubicBezTo>
                <a:cubicBezTo>
                  <a:pt x="1455" y="283"/>
                  <a:pt x="1462" y="293"/>
                  <a:pt x="1461" y="289"/>
                </a:cubicBezTo>
                <a:cubicBezTo>
                  <a:pt x="1454" y="282"/>
                  <a:pt x="1440" y="270"/>
                  <a:pt x="1438" y="267"/>
                </a:cubicBezTo>
                <a:cubicBezTo>
                  <a:pt x="1440" y="268"/>
                  <a:pt x="1443" y="271"/>
                  <a:pt x="1443" y="271"/>
                </a:cubicBezTo>
                <a:cubicBezTo>
                  <a:pt x="1436" y="265"/>
                  <a:pt x="1430" y="261"/>
                  <a:pt x="1426" y="258"/>
                </a:cubicBezTo>
                <a:cubicBezTo>
                  <a:pt x="1435" y="266"/>
                  <a:pt x="1429" y="265"/>
                  <a:pt x="1426" y="264"/>
                </a:cubicBezTo>
                <a:cubicBezTo>
                  <a:pt x="1417" y="257"/>
                  <a:pt x="1417" y="257"/>
                  <a:pt x="1417" y="257"/>
                </a:cubicBezTo>
                <a:cubicBezTo>
                  <a:pt x="1420" y="256"/>
                  <a:pt x="1412" y="248"/>
                  <a:pt x="1418" y="251"/>
                </a:cubicBezTo>
                <a:cubicBezTo>
                  <a:pt x="1412" y="245"/>
                  <a:pt x="1409" y="243"/>
                  <a:pt x="1406" y="242"/>
                </a:cubicBezTo>
                <a:cubicBezTo>
                  <a:pt x="1403" y="240"/>
                  <a:pt x="1400" y="238"/>
                  <a:pt x="1393" y="232"/>
                </a:cubicBezTo>
                <a:cubicBezTo>
                  <a:pt x="1392" y="230"/>
                  <a:pt x="1396" y="233"/>
                  <a:pt x="1396" y="232"/>
                </a:cubicBezTo>
                <a:cubicBezTo>
                  <a:pt x="1384" y="223"/>
                  <a:pt x="1377" y="218"/>
                  <a:pt x="1369" y="213"/>
                </a:cubicBezTo>
                <a:cubicBezTo>
                  <a:pt x="1362" y="208"/>
                  <a:pt x="1355" y="203"/>
                  <a:pt x="1343" y="194"/>
                </a:cubicBezTo>
                <a:cubicBezTo>
                  <a:pt x="1343" y="196"/>
                  <a:pt x="1339" y="194"/>
                  <a:pt x="1331" y="189"/>
                </a:cubicBezTo>
                <a:cubicBezTo>
                  <a:pt x="1327" y="184"/>
                  <a:pt x="1316" y="179"/>
                  <a:pt x="1304" y="172"/>
                </a:cubicBezTo>
                <a:cubicBezTo>
                  <a:pt x="1301" y="169"/>
                  <a:pt x="1301" y="169"/>
                  <a:pt x="1303" y="169"/>
                </a:cubicBezTo>
                <a:cubicBezTo>
                  <a:pt x="1287" y="160"/>
                  <a:pt x="1267" y="149"/>
                  <a:pt x="1246" y="139"/>
                </a:cubicBezTo>
                <a:cubicBezTo>
                  <a:pt x="1224" y="128"/>
                  <a:pt x="1202" y="118"/>
                  <a:pt x="1181" y="110"/>
                </a:cubicBezTo>
                <a:cubicBezTo>
                  <a:pt x="1186" y="114"/>
                  <a:pt x="1173" y="111"/>
                  <a:pt x="1162" y="105"/>
                </a:cubicBezTo>
                <a:cubicBezTo>
                  <a:pt x="1166" y="107"/>
                  <a:pt x="1169" y="108"/>
                  <a:pt x="1172" y="108"/>
                </a:cubicBezTo>
                <a:cubicBezTo>
                  <a:pt x="1165" y="106"/>
                  <a:pt x="1152" y="102"/>
                  <a:pt x="1142" y="99"/>
                </a:cubicBezTo>
                <a:cubicBezTo>
                  <a:pt x="1133" y="96"/>
                  <a:pt x="1128" y="93"/>
                  <a:pt x="1138" y="95"/>
                </a:cubicBezTo>
                <a:cubicBezTo>
                  <a:pt x="1136" y="93"/>
                  <a:pt x="1125" y="90"/>
                  <a:pt x="1116" y="87"/>
                </a:cubicBezTo>
                <a:cubicBezTo>
                  <a:pt x="1106" y="85"/>
                  <a:pt x="1099" y="83"/>
                  <a:pt x="1104" y="84"/>
                </a:cubicBezTo>
                <a:cubicBezTo>
                  <a:pt x="1112" y="87"/>
                  <a:pt x="1118" y="89"/>
                  <a:pt x="1121" y="91"/>
                </a:cubicBezTo>
                <a:cubicBezTo>
                  <a:pt x="1116" y="89"/>
                  <a:pt x="1108" y="87"/>
                  <a:pt x="1100" y="85"/>
                </a:cubicBezTo>
                <a:cubicBezTo>
                  <a:pt x="1092" y="83"/>
                  <a:pt x="1085" y="81"/>
                  <a:pt x="1080" y="79"/>
                </a:cubicBezTo>
                <a:cubicBezTo>
                  <a:pt x="1078" y="78"/>
                  <a:pt x="1084" y="79"/>
                  <a:pt x="1089" y="81"/>
                </a:cubicBezTo>
                <a:cubicBezTo>
                  <a:pt x="1093" y="82"/>
                  <a:pt x="1097" y="83"/>
                  <a:pt x="1090" y="81"/>
                </a:cubicBezTo>
                <a:cubicBezTo>
                  <a:pt x="1079" y="78"/>
                  <a:pt x="1068" y="73"/>
                  <a:pt x="1062" y="74"/>
                </a:cubicBezTo>
                <a:cubicBezTo>
                  <a:pt x="1066" y="74"/>
                  <a:pt x="1075" y="78"/>
                  <a:pt x="1066" y="76"/>
                </a:cubicBezTo>
                <a:cubicBezTo>
                  <a:pt x="1056" y="73"/>
                  <a:pt x="1048" y="70"/>
                  <a:pt x="1040" y="69"/>
                </a:cubicBezTo>
                <a:cubicBezTo>
                  <a:pt x="1031" y="67"/>
                  <a:pt x="1022" y="65"/>
                  <a:pt x="1010" y="64"/>
                </a:cubicBezTo>
                <a:cubicBezTo>
                  <a:pt x="1008" y="62"/>
                  <a:pt x="1016" y="64"/>
                  <a:pt x="1009" y="62"/>
                </a:cubicBezTo>
                <a:cubicBezTo>
                  <a:pt x="1000" y="60"/>
                  <a:pt x="995" y="62"/>
                  <a:pt x="985" y="59"/>
                </a:cubicBezTo>
                <a:cubicBezTo>
                  <a:pt x="991" y="57"/>
                  <a:pt x="1002" y="60"/>
                  <a:pt x="1009" y="60"/>
                </a:cubicBezTo>
                <a:cubicBezTo>
                  <a:pt x="994" y="56"/>
                  <a:pt x="983" y="55"/>
                  <a:pt x="966" y="53"/>
                </a:cubicBezTo>
                <a:cubicBezTo>
                  <a:pt x="974" y="53"/>
                  <a:pt x="964" y="51"/>
                  <a:pt x="979" y="52"/>
                </a:cubicBezTo>
                <a:cubicBezTo>
                  <a:pt x="977" y="49"/>
                  <a:pt x="969" y="48"/>
                  <a:pt x="973" y="46"/>
                </a:cubicBezTo>
                <a:cubicBezTo>
                  <a:pt x="966" y="46"/>
                  <a:pt x="961" y="45"/>
                  <a:pt x="958" y="44"/>
                </a:cubicBezTo>
                <a:cubicBezTo>
                  <a:pt x="967" y="45"/>
                  <a:pt x="970" y="45"/>
                  <a:pt x="975" y="44"/>
                </a:cubicBezTo>
                <a:cubicBezTo>
                  <a:pt x="966" y="43"/>
                  <a:pt x="961" y="41"/>
                  <a:pt x="959" y="40"/>
                </a:cubicBezTo>
                <a:cubicBezTo>
                  <a:pt x="976" y="42"/>
                  <a:pt x="983" y="43"/>
                  <a:pt x="995" y="44"/>
                </a:cubicBezTo>
                <a:cubicBezTo>
                  <a:pt x="989" y="43"/>
                  <a:pt x="977" y="41"/>
                  <a:pt x="968" y="40"/>
                </a:cubicBezTo>
                <a:cubicBezTo>
                  <a:pt x="958" y="39"/>
                  <a:pt x="949" y="39"/>
                  <a:pt x="949" y="40"/>
                </a:cubicBezTo>
                <a:cubicBezTo>
                  <a:pt x="933" y="39"/>
                  <a:pt x="954" y="39"/>
                  <a:pt x="938" y="38"/>
                </a:cubicBezTo>
                <a:cubicBezTo>
                  <a:pt x="933" y="38"/>
                  <a:pt x="941" y="40"/>
                  <a:pt x="924" y="38"/>
                </a:cubicBezTo>
                <a:cubicBezTo>
                  <a:pt x="931" y="37"/>
                  <a:pt x="910" y="35"/>
                  <a:pt x="904" y="34"/>
                </a:cubicBezTo>
                <a:cubicBezTo>
                  <a:pt x="907" y="34"/>
                  <a:pt x="915" y="34"/>
                  <a:pt x="921" y="34"/>
                </a:cubicBezTo>
                <a:cubicBezTo>
                  <a:pt x="928" y="35"/>
                  <a:pt x="935" y="35"/>
                  <a:pt x="936" y="35"/>
                </a:cubicBezTo>
                <a:cubicBezTo>
                  <a:pt x="922" y="33"/>
                  <a:pt x="904" y="32"/>
                  <a:pt x="893" y="33"/>
                </a:cubicBezTo>
                <a:cubicBezTo>
                  <a:pt x="902" y="33"/>
                  <a:pt x="895" y="35"/>
                  <a:pt x="894" y="35"/>
                </a:cubicBezTo>
                <a:cubicBezTo>
                  <a:pt x="899" y="35"/>
                  <a:pt x="912" y="35"/>
                  <a:pt x="912" y="36"/>
                </a:cubicBezTo>
                <a:cubicBezTo>
                  <a:pt x="906" y="36"/>
                  <a:pt x="898" y="36"/>
                  <a:pt x="895" y="36"/>
                </a:cubicBezTo>
                <a:cubicBezTo>
                  <a:pt x="907" y="37"/>
                  <a:pt x="916" y="36"/>
                  <a:pt x="920" y="37"/>
                </a:cubicBezTo>
                <a:cubicBezTo>
                  <a:pt x="920" y="38"/>
                  <a:pt x="905" y="37"/>
                  <a:pt x="899" y="37"/>
                </a:cubicBezTo>
                <a:cubicBezTo>
                  <a:pt x="898" y="38"/>
                  <a:pt x="892" y="38"/>
                  <a:pt x="893" y="39"/>
                </a:cubicBezTo>
                <a:cubicBezTo>
                  <a:pt x="897" y="39"/>
                  <a:pt x="903" y="39"/>
                  <a:pt x="904" y="40"/>
                </a:cubicBezTo>
                <a:cubicBezTo>
                  <a:pt x="899" y="40"/>
                  <a:pt x="900" y="41"/>
                  <a:pt x="891" y="41"/>
                </a:cubicBezTo>
                <a:cubicBezTo>
                  <a:pt x="886" y="39"/>
                  <a:pt x="892" y="39"/>
                  <a:pt x="882" y="38"/>
                </a:cubicBezTo>
                <a:cubicBezTo>
                  <a:pt x="881" y="39"/>
                  <a:pt x="876" y="40"/>
                  <a:pt x="877" y="42"/>
                </a:cubicBezTo>
                <a:cubicBezTo>
                  <a:pt x="882" y="42"/>
                  <a:pt x="891" y="42"/>
                  <a:pt x="900" y="42"/>
                </a:cubicBezTo>
                <a:cubicBezTo>
                  <a:pt x="909" y="42"/>
                  <a:pt x="919" y="42"/>
                  <a:pt x="927" y="44"/>
                </a:cubicBezTo>
                <a:cubicBezTo>
                  <a:pt x="926" y="44"/>
                  <a:pt x="924" y="45"/>
                  <a:pt x="921" y="45"/>
                </a:cubicBezTo>
                <a:cubicBezTo>
                  <a:pt x="909" y="44"/>
                  <a:pt x="890" y="43"/>
                  <a:pt x="889" y="44"/>
                </a:cubicBezTo>
                <a:cubicBezTo>
                  <a:pt x="894" y="45"/>
                  <a:pt x="892" y="45"/>
                  <a:pt x="890" y="45"/>
                </a:cubicBezTo>
                <a:cubicBezTo>
                  <a:pt x="907" y="45"/>
                  <a:pt x="930" y="46"/>
                  <a:pt x="954" y="49"/>
                </a:cubicBezTo>
                <a:cubicBezTo>
                  <a:pt x="940" y="49"/>
                  <a:pt x="927" y="49"/>
                  <a:pt x="905" y="47"/>
                </a:cubicBezTo>
                <a:cubicBezTo>
                  <a:pt x="906" y="48"/>
                  <a:pt x="905" y="49"/>
                  <a:pt x="910" y="49"/>
                </a:cubicBezTo>
                <a:cubicBezTo>
                  <a:pt x="918" y="48"/>
                  <a:pt x="935" y="50"/>
                  <a:pt x="952" y="52"/>
                </a:cubicBezTo>
                <a:cubicBezTo>
                  <a:pt x="952" y="53"/>
                  <a:pt x="944" y="52"/>
                  <a:pt x="935" y="51"/>
                </a:cubicBezTo>
                <a:cubicBezTo>
                  <a:pt x="932" y="53"/>
                  <a:pt x="948" y="53"/>
                  <a:pt x="947" y="55"/>
                </a:cubicBezTo>
                <a:cubicBezTo>
                  <a:pt x="934" y="53"/>
                  <a:pt x="934" y="54"/>
                  <a:pt x="935" y="55"/>
                </a:cubicBezTo>
                <a:cubicBezTo>
                  <a:pt x="936" y="55"/>
                  <a:pt x="937" y="56"/>
                  <a:pt x="927" y="55"/>
                </a:cubicBezTo>
                <a:cubicBezTo>
                  <a:pt x="918" y="54"/>
                  <a:pt x="932" y="54"/>
                  <a:pt x="922" y="53"/>
                </a:cubicBezTo>
                <a:cubicBezTo>
                  <a:pt x="919" y="54"/>
                  <a:pt x="910" y="52"/>
                  <a:pt x="901" y="52"/>
                </a:cubicBezTo>
                <a:cubicBezTo>
                  <a:pt x="903" y="53"/>
                  <a:pt x="898" y="54"/>
                  <a:pt x="891" y="55"/>
                </a:cubicBezTo>
                <a:cubicBezTo>
                  <a:pt x="883" y="55"/>
                  <a:pt x="874" y="55"/>
                  <a:pt x="868" y="55"/>
                </a:cubicBezTo>
                <a:cubicBezTo>
                  <a:pt x="869" y="52"/>
                  <a:pt x="878" y="52"/>
                  <a:pt x="890" y="52"/>
                </a:cubicBezTo>
                <a:cubicBezTo>
                  <a:pt x="881" y="51"/>
                  <a:pt x="875" y="52"/>
                  <a:pt x="868" y="52"/>
                </a:cubicBezTo>
                <a:cubicBezTo>
                  <a:pt x="862" y="53"/>
                  <a:pt x="855" y="54"/>
                  <a:pt x="845" y="54"/>
                </a:cubicBezTo>
                <a:cubicBezTo>
                  <a:pt x="848" y="51"/>
                  <a:pt x="834" y="54"/>
                  <a:pt x="830" y="53"/>
                </a:cubicBezTo>
                <a:cubicBezTo>
                  <a:pt x="836" y="52"/>
                  <a:pt x="842" y="50"/>
                  <a:pt x="851" y="51"/>
                </a:cubicBezTo>
                <a:cubicBezTo>
                  <a:pt x="851" y="50"/>
                  <a:pt x="846" y="50"/>
                  <a:pt x="843" y="50"/>
                </a:cubicBezTo>
                <a:cubicBezTo>
                  <a:pt x="842" y="49"/>
                  <a:pt x="848" y="49"/>
                  <a:pt x="855" y="49"/>
                </a:cubicBezTo>
                <a:cubicBezTo>
                  <a:pt x="862" y="48"/>
                  <a:pt x="869" y="49"/>
                  <a:pt x="871" y="49"/>
                </a:cubicBezTo>
                <a:cubicBezTo>
                  <a:pt x="862" y="49"/>
                  <a:pt x="856" y="51"/>
                  <a:pt x="865" y="51"/>
                </a:cubicBezTo>
                <a:cubicBezTo>
                  <a:pt x="868" y="50"/>
                  <a:pt x="874" y="51"/>
                  <a:pt x="886" y="51"/>
                </a:cubicBezTo>
                <a:cubicBezTo>
                  <a:pt x="874" y="49"/>
                  <a:pt x="887" y="47"/>
                  <a:pt x="873" y="46"/>
                </a:cubicBezTo>
                <a:cubicBezTo>
                  <a:pt x="874" y="47"/>
                  <a:pt x="871" y="48"/>
                  <a:pt x="863" y="48"/>
                </a:cubicBezTo>
                <a:cubicBezTo>
                  <a:pt x="859" y="45"/>
                  <a:pt x="872" y="46"/>
                  <a:pt x="875" y="44"/>
                </a:cubicBezTo>
                <a:cubicBezTo>
                  <a:pt x="877" y="43"/>
                  <a:pt x="870" y="42"/>
                  <a:pt x="866" y="40"/>
                </a:cubicBezTo>
                <a:cubicBezTo>
                  <a:pt x="861" y="39"/>
                  <a:pt x="858" y="37"/>
                  <a:pt x="866" y="36"/>
                </a:cubicBezTo>
                <a:cubicBezTo>
                  <a:pt x="872" y="36"/>
                  <a:pt x="878" y="36"/>
                  <a:pt x="884" y="36"/>
                </a:cubicBezTo>
                <a:cubicBezTo>
                  <a:pt x="883" y="35"/>
                  <a:pt x="888" y="35"/>
                  <a:pt x="887" y="34"/>
                </a:cubicBezTo>
                <a:cubicBezTo>
                  <a:pt x="874" y="34"/>
                  <a:pt x="866" y="35"/>
                  <a:pt x="859" y="36"/>
                </a:cubicBezTo>
                <a:cubicBezTo>
                  <a:pt x="852" y="37"/>
                  <a:pt x="847" y="38"/>
                  <a:pt x="839" y="39"/>
                </a:cubicBezTo>
                <a:cubicBezTo>
                  <a:pt x="832" y="37"/>
                  <a:pt x="848" y="35"/>
                  <a:pt x="840" y="35"/>
                </a:cubicBezTo>
                <a:cubicBezTo>
                  <a:pt x="846" y="34"/>
                  <a:pt x="859" y="34"/>
                  <a:pt x="857" y="33"/>
                </a:cubicBezTo>
                <a:cubicBezTo>
                  <a:pt x="845" y="33"/>
                  <a:pt x="833" y="34"/>
                  <a:pt x="822" y="35"/>
                </a:cubicBezTo>
                <a:cubicBezTo>
                  <a:pt x="825" y="35"/>
                  <a:pt x="833" y="37"/>
                  <a:pt x="827" y="37"/>
                </a:cubicBezTo>
                <a:cubicBezTo>
                  <a:pt x="817" y="37"/>
                  <a:pt x="813" y="37"/>
                  <a:pt x="811" y="36"/>
                </a:cubicBezTo>
                <a:cubicBezTo>
                  <a:pt x="810" y="36"/>
                  <a:pt x="812" y="35"/>
                  <a:pt x="816" y="35"/>
                </a:cubicBezTo>
                <a:cubicBezTo>
                  <a:pt x="823" y="33"/>
                  <a:pt x="836" y="32"/>
                  <a:pt x="841" y="31"/>
                </a:cubicBezTo>
                <a:cubicBezTo>
                  <a:pt x="856" y="30"/>
                  <a:pt x="862" y="32"/>
                  <a:pt x="868" y="33"/>
                </a:cubicBezTo>
                <a:cubicBezTo>
                  <a:pt x="867" y="32"/>
                  <a:pt x="872" y="33"/>
                  <a:pt x="877" y="33"/>
                </a:cubicBezTo>
                <a:cubicBezTo>
                  <a:pt x="882" y="33"/>
                  <a:pt x="887" y="33"/>
                  <a:pt x="885" y="32"/>
                </a:cubicBezTo>
                <a:cubicBezTo>
                  <a:pt x="879" y="32"/>
                  <a:pt x="876" y="32"/>
                  <a:pt x="874" y="31"/>
                </a:cubicBezTo>
                <a:cubicBezTo>
                  <a:pt x="889" y="32"/>
                  <a:pt x="882" y="30"/>
                  <a:pt x="887" y="29"/>
                </a:cubicBezTo>
                <a:cubicBezTo>
                  <a:pt x="872" y="31"/>
                  <a:pt x="851" y="29"/>
                  <a:pt x="833" y="30"/>
                </a:cubicBezTo>
                <a:cubicBezTo>
                  <a:pt x="840" y="28"/>
                  <a:pt x="857" y="30"/>
                  <a:pt x="864" y="28"/>
                </a:cubicBezTo>
                <a:cubicBezTo>
                  <a:pt x="863" y="28"/>
                  <a:pt x="853" y="25"/>
                  <a:pt x="870" y="25"/>
                </a:cubicBezTo>
                <a:cubicBezTo>
                  <a:pt x="879" y="25"/>
                  <a:pt x="878" y="27"/>
                  <a:pt x="889" y="27"/>
                </a:cubicBezTo>
                <a:cubicBezTo>
                  <a:pt x="885" y="25"/>
                  <a:pt x="894" y="25"/>
                  <a:pt x="899" y="25"/>
                </a:cubicBezTo>
                <a:cubicBezTo>
                  <a:pt x="894" y="27"/>
                  <a:pt x="915" y="26"/>
                  <a:pt x="914" y="27"/>
                </a:cubicBezTo>
                <a:cubicBezTo>
                  <a:pt x="905" y="27"/>
                  <a:pt x="912" y="29"/>
                  <a:pt x="897" y="28"/>
                </a:cubicBezTo>
                <a:cubicBezTo>
                  <a:pt x="904" y="30"/>
                  <a:pt x="897" y="29"/>
                  <a:pt x="891" y="30"/>
                </a:cubicBezTo>
                <a:cubicBezTo>
                  <a:pt x="912" y="31"/>
                  <a:pt x="893" y="30"/>
                  <a:pt x="892" y="31"/>
                </a:cubicBezTo>
                <a:cubicBezTo>
                  <a:pt x="928" y="31"/>
                  <a:pt x="958" y="36"/>
                  <a:pt x="974" y="35"/>
                </a:cubicBezTo>
                <a:cubicBezTo>
                  <a:pt x="961" y="34"/>
                  <a:pt x="952" y="33"/>
                  <a:pt x="943" y="32"/>
                </a:cubicBezTo>
                <a:cubicBezTo>
                  <a:pt x="934" y="32"/>
                  <a:pt x="926" y="31"/>
                  <a:pt x="917" y="31"/>
                </a:cubicBezTo>
                <a:cubicBezTo>
                  <a:pt x="908" y="28"/>
                  <a:pt x="924" y="28"/>
                  <a:pt x="939" y="28"/>
                </a:cubicBezTo>
                <a:cubicBezTo>
                  <a:pt x="927" y="26"/>
                  <a:pt x="920" y="28"/>
                  <a:pt x="914" y="26"/>
                </a:cubicBezTo>
                <a:cubicBezTo>
                  <a:pt x="912" y="25"/>
                  <a:pt x="939" y="27"/>
                  <a:pt x="924" y="25"/>
                </a:cubicBezTo>
                <a:cubicBezTo>
                  <a:pt x="916" y="25"/>
                  <a:pt x="905" y="24"/>
                  <a:pt x="893" y="24"/>
                </a:cubicBezTo>
                <a:cubicBezTo>
                  <a:pt x="881" y="24"/>
                  <a:pt x="869" y="24"/>
                  <a:pt x="858" y="24"/>
                </a:cubicBezTo>
                <a:cubicBezTo>
                  <a:pt x="870" y="24"/>
                  <a:pt x="874" y="23"/>
                  <a:pt x="883" y="23"/>
                </a:cubicBezTo>
                <a:cubicBezTo>
                  <a:pt x="876" y="23"/>
                  <a:pt x="870" y="20"/>
                  <a:pt x="878" y="20"/>
                </a:cubicBezTo>
                <a:cubicBezTo>
                  <a:pt x="885" y="20"/>
                  <a:pt x="885" y="20"/>
                  <a:pt x="885" y="20"/>
                </a:cubicBezTo>
                <a:cubicBezTo>
                  <a:pt x="889" y="21"/>
                  <a:pt x="875" y="22"/>
                  <a:pt x="886" y="22"/>
                </a:cubicBezTo>
                <a:cubicBezTo>
                  <a:pt x="883" y="21"/>
                  <a:pt x="893" y="21"/>
                  <a:pt x="892" y="20"/>
                </a:cubicBezTo>
                <a:cubicBezTo>
                  <a:pt x="879" y="19"/>
                  <a:pt x="890" y="17"/>
                  <a:pt x="875" y="16"/>
                </a:cubicBezTo>
                <a:cubicBezTo>
                  <a:pt x="883" y="16"/>
                  <a:pt x="892" y="16"/>
                  <a:pt x="901" y="16"/>
                </a:cubicBezTo>
                <a:cubicBezTo>
                  <a:pt x="900" y="15"/>
                  <a:pt x="887" y="14"/>
                  <a:pt x="884" y="13"/>
                </a:cubicBezTo>
                <a:cubicBezTo>
                  <a:pt x="893" y="13"/>
                  <a:pt x="896" y="14"/>
                  <a:pt x="899" y="13"/>
                </a:cubicBezTo>
                <a:cubicBezTo>
                  <a:pt x="891" y="12"/>
                  <a:pt x="887" y="11"/>
                  <a:pt x="876" y="11"/>
                </a:cubicBezTo>
                <a:cubicBezTo>
                  <a:pt x="872" y="13"/>
                  <a:pt x="885" y="13"/>
                  <a:pt x="885" y="14"/>
                </a:cubicBezTo>
                <a:cubicBezTo>
                  <a:pt x="882" y="15"/>
                  <a:pt x="875" y="15"/>
                  <a:pt x="867" y="15"/>
                </a:cubicBezTo>
                <a:cubicBezTo>
                  <a:pt x="859" y="15"/>
                  <a:pt x="851" y="15"/>
                  <a:pt x="848" y="15"/>
                </a:cubicBezTo>
                <a:cubicBezTo>
                  <a:pt x="854" y="14"/>
                  <a:pt x="870" y="15"/>
                  <a:pt x="870" y="14"/>
                </a:cubicBezTo>
                <a:cubicBezTo>
                  <a:pt x="861" y="14"/>
                  <a:pt x="877" y="12"/>
                  <a:pt x="865" y="11"/>
                </a:cubicBezTo>
                <a:cubicBezTo>
                  <a:pt x="859" y="12"/>
                  <a:pt x="850" y="12"/>
                  <a:pt x="842" y="12"/>
                </a:cubicBezTo>
                <a:cubicBezTo>
                  <a:pt x="834" y="12"/>
                  <a:pt x="826" y="12"/>
                  <a:pt x="823" y="11"/>
                </a:cubicBezTo>
                <a:cubicBezTo>
                  <a:pt x="836" y="11"/>
                  <a:pt x="857" y="10"/>
                  <a:pt x="879" y="10"/>
                </a:cubicBezTo>
                <a:cubicBezTo>
                  <a:pt x="901" y="10"/>
                  <a:pt x="924" y="11"/>
                  <a:pt x="941" y="12"/>
                </a:cubicBezTo>
                <a:cubicBezTo>
                  <a:pt x="927" y="11"/>
                  <a:pt x="940" y="10"/>
                  <a:pt x="932" y="9"/>
                </a:cubicBezTo>
                <a:cubicBezTo>
                  <a:pt x="933" y="11"/>
                  <a:pt x="924" y="11"/>
                  <a:pt x="913" y="10"/>
                </a:cubicBezTo>
                <a:cubicBezTo>
                  <a:pt x="902" y="9"/>
                  <a:pt x="890" y="9"/>
                  <a:pt x="885" y="9"/>
                </a:cubicBezTo>
                <a:cubicBezTo>
                  <a:pt x="887" y="8"/>
                  <a:pt x="894" y="8"/>
                  <a:pt x="901" y="8"/>
                </a:cubicBezTo>
                <a:cubicBezTo>
                  <a:pt x="907" y="9"/>
                  <a:pt x="913" y="9"/>
                  <a:pt x="914" y="8"/>
                </a:cubicBezTo>
                <a:cubicBezTo>
                  <a:pt x="898" y="8"/>
                  <a:pt x="902" y="6"/>
                  <a:pt x="887" y="6"/>
                </a:cubicBezTo>
                <a:cubicBezTo>
                  <a:pt x="899" y="9"/>
                  <a:pt x="880" y="7"/>
                  <a:pt x="866" y="8"/>
                </a:cubicBezTo>
                <a:cubicBezTo>
                  <a:pt x="866" y="8"/>
                  <a:pt x="868" y="9"/>
                  <a:pt x="870" y="9"/>
                </a:cubicBezTo>
                <a:cubicBezTo>
                  <a:pt x="864" y="9"/>
                  <a:pt x="856" y="11"/>
                  <a:pt x="852" y="9"/>
                </a:cubicBezTo>
                <a:cubicBezTo>
                  <a:pt x="864" y="7"/>
                  <a:pt x="854" y="7"/>
                  <a:pt x="863" y="4"/>
                </a:cubicBezTo>
                <a:cubicBezTo>
                  <a:pt x="844" y="5"/>
                  <a:pt x="840" y="3"/>
                  <a:pt x="830" y="5"/>
                </a:cubicBezTo>
                <a:cubicBezTo>
                  <a:pt x="832" y="6"/>
                  <a:pt x="838" y="5"/>
                  <a:pt x="844" y="5"/>
                </a:cubicBezTo>
                <a:cubicBezTo>
                  <a:pt x="849" y="5"/>
                  <a:pt x="855" y="5"/>
                  <a:pt x="857" y="5"/>
                </a:cubicBezTo>
                <a:cubicBezTo>
                  <a:pt x="840" y="6"/>
                  <a:pt x="856" y="7"/>
                  <a:pt x="847" y="8"/>
                </a:cubicBezTo>
                <a:cubicBezTo>
                  <a:pt x="842" y="7"/>
                  <a:pt x="835" y="7"/>
                  <a:pt x="828" y="8"/>
                </a:cubicBezTo>
                <a:cubicBezTo>
                  <a:pt x="820" y="8"/>
                  <a:pt x="813" y="9"/>
                  <a:pt x="809" y="8"/>
                </a:cubicBezTo>
                <a:cubicBezTo>
                  <a:pt x="825" y="8"/>
                  <a:pt x="821" y="6"/>
                  <a:pt x="822" y="5"/>
                </a:cubicBezTo>
                <a:cubicBezTo>
                  <a:pt x="806" y="5"/>
                  <a:pt x="808" y="6"/>
                  <a:pt x="796" y="7"/>
                </a:cubicBezTo>
                <a:cubicBezTo>
                  <a:pt x="790" y="8"/>
                  <a:pt x="787" y="7"/>
                  <a:pt x="788" y="6"/>
                </a:cubicBezTo>
                <a:cubicBezTo>
                  <a:pt x="798" y="5"/>
                  <a:pt x="802" y="5"/>
                  <a:pt x="807" y="5"/>
                </a:cubicBezTo>
                <a:cubicBezTo>
                  <a:pt x="825" y="3"/>
                  <a:pt x="825" y="3"/>
                  <a:pt x="825" y="3"/>
                </a:cubicBezTo>
                <a:cubicBezTo>
                  <a:pt x="819" y="2"/>
                  <a:pt x="831" y="1"/>
                  <a:pt x="830" y="0"/>
                </a:cubicBezTo>
                <a:cubicBezTo>
                  <a:pt x="814" y="1"/>
                  <a:pt x="801" y="2"/>
                  <a:pt x="790" y="4"/>
                </a:cubicBezTo>
                <a:cubicBezTo>
                  <a:pt x="783" y="3"/>
                  <a:pt x="774" y="4"/>
                  <a:pt x="765" y="5"/>
                </a:cubicBezTo>
                <a:cubicBezTo>
                  <a:pt x="757" y="6"/>
                  <a:pt x="748" y="7"/>
                  <a:pt x="743" y="6"/>
                </a:cubicBezTo>
                <a:cubicBezTo>
                  <a:pt x="745" y="4"/>
                  <a:pt x="758" y="3"/>
                  <a:pt x="758" y="0"/>
                </a:cubicBezTo>
                <a:cubicBezTo>
                  <a:pt x="755" y="0"/>
                  <a:pt x="746" y="1"/>
                  <a:pt x="738" y="2"/>
                </a:cubicBezTo>
                <a:cubicBezTo>
                  <a:pt x="730" y="3"/>
                  <a:pt x="722" y="5"/>
                  <a:pt x="721" y="6"/>
                </a:cubicBezTo>
                <a:cubicBezTo>
                  <a:pt x="731" y="4"/>
                  <a:pt x="743" y="2"/>
                  <a:pt x="744" y="3"/>
                </a:cubicBezTo>
                <a:cubicBezTo>
                  <a:pt x="715" y="8"/>
                  <a:pt x="696" y="12"/>
                  <a:pt x="684" y="13"/>
                </a:cubicBezTo>
                <a:cubicBezTo>
                  <a:pt x="683" y="14"/>
                  <a:pt x="674" y="17"/>
                  <a:pt x="672" y="18"/>
                </a:cubicBezTo>
                <a:cubicBezTo>
                  <a:pt x="690" y="15"/>
                  <a:pt x="694" y="12"/>
                  <a:pt x="709" y="11"/>
                </a:cubicBezTo>
                <a:cubicBezTo>
                  <a:pt x="709" y="11"/>
                  <a:pt x="707" y="10"/>
                  <a:pt x="712" y="9"/>
                </a:cubicBezTo>
                <a:cubicBezTo>
                  <a:pt x="722" y="9"/>
                  <a:pt x="733" y="4"/>
                  <a:pt x="742" y="6"/>
                </a:cubicBezTo>
                <a:cubicBezTo>
                  <a:pt x="732" y="7"/>
                  <a:pt x="727" y="8"/>
                  <a:pt x="724" y="9"/>
                </a:cubicBezTo>
                <a:cubicBezTo>
                  <a:pt x="721" y="10"/>
                  <a:pt x="719" y="11"/>
                  <a:pt x="715" y="13"/>
                </a:cubicBezTo>
                <a:close/>
                <a:moveTo>
                  <a:pt x="949" y="53"/>
                </a:moveTo>
                <a:cubicBezTo>
                  <a:pt x="962" y="54"/>
                  <a:pt x="965" y="55"/>
                  <a:pt x="971" y="56"/>
                </a:cubicBezTo>
                <a:cubicBezTo>
                  <a:pt x="973" y="58"/>
                  <a:pt x="960" y="56"/>
                  <a:pt x="954" y="56"/>
                </a:cubicBezTo>
                <a:cubicBezTo>
                  <a:pt x="950" y="55"/>
                  <a:pt x="949" y="54"/>
                  <a:pt x="949" y="53"/>
                </a:cubicBezTo>
                <a:close/>
                <a:moveTo>
                  <a:pt x="935" y="39"/>
                </a:moveTo>
                <a:cubicBezTo>
                  <a:pt x="950" y="40"/>
                  <a:pt x="947" y="40"/>
                  <a:pt x="961" y="43"/>
                </a:cubicBezTo>
                <a:cubicBezTo>
                  <a:pt x="948" y="42"/>
                  <a:pt x="945" y="42"/>
                  <a:pt x="944" y="44"/>
                </a:cubicBezTo>
                <a:cubicBezTo>
                  <a:pt x="951" y="46"/>
                  <a:pt x="957" y="44"/>
                  <a:pt x="966" y="46"/>
                </a:cubicBezTo>
                <a:cubicBezTo>
                  <a:pt x="966" y="49"/>
                  <a:pt x="948" y="44"/>
                  <a:pt x="935" y="45"/>
                </a:cubicBezTo>
                <a:cubicBezTo>
                  <a:pt x="931" y="43"/>
                  <a:pt x="930" y="42"/>
                  <a:pt x="936" y="41"/>
                </a:cubicBezTo>
                <a:cubicBezTo>
                  <a:pt x="922" y="40"/>
                  <a:pt x="926" y="42"/>
                  <a:pt x="912" y="41"/>
                </a:cubicBezTo>
                <a:cubicBezTo>
                  <a:pt x="908" y="39"/>
                  <a:pt x="914" y="39"/>
                  <a:pt x="917" y="38"/>
                </a:cubicBezTo>
                <a:cubicBezTo>
                  <a:pt x="921" y="39"/>
                  <a:pt x="940" y="42"/>
                  <a:pt x="935" y="39"/>
                </a:cubicBezTo>
                <a:close/>
                <a:moveTo>
                  <a:pt x="1641" y="669"/>
                </a:moveTo>
                <a:cubicBezTo>
                  <a:pt x="1644" y="670"/>
                  <a:pt x="1635" y="652"/>
                  <a:pt x="1634" y="645"/>
                </a:cubicBezTo>
                <a:cubicBezTo>
                  <a:pt x="1637" y="650"/>
                  <a:pt x="1643" y="670"/>
                  <a:pt x="1647" y="681"/>
                </a:cubicBezTo>
                <a:cubicBezTo>
                  <a:pt x="1645" y="679"/>
                  <a:pt x="1644" y="677"/>
                  <a:pt x="1641" y="669"/>
                </a:cubicBezTo>
                <a:close/>
                <a:moveTo>
                  <a:pt x="1524" y="1310"/>
                </a:moveTo>
                <a:cubicBezTo>
                  <a:pt x="1523" y="1313"/>
                  <a:pt x="1518" y="1322"/>
                  <a:pt x="1521" y="1319"/>
                </a:cubicBezTo>
                <a:cubicBezTo>
                  <a:pt x="1516" y="1329"/>
                  <a:pt x="1517" y="1324"/>
                  <a:pt x="1512" y="1330"/>
                </a:cubicBezTo>
                <a:cubicBezTo>
                  <a:pt x="1515" y="1327"/>
                  <a:pt x="1520" y="1316"/>
                  <a:pt x="1524" y="1310"/>
                </a:cubicBezTo>
                <a:close/>
                <a:moveTo>
                  <a:pt x="1512" y="585"/>
                </a:moveTo>
                <a:cubicBezTo>
                  <a:pt x="1516" y="594"/>
                  <a:pt x="1516" y="592"/>
                  <a:pt x="1519" y="600"/>
                </a:cubicBezTo>
                <a:cubicBezTo>
                  <a:pt x="1518" y="600"/>
                  <a:pt x="1511" y="586"/>
                  <a:pt x="1512" y="585"/>
                </a:cubicBezTo>
                <a:close/>
                <a:moveTo>
                  <a:pt x="1310" y="338"/>
                </a:moveTo>
                <a:cubicBezTo>
                  <a:pt x="1316" y="342"/>
                  <a:pt x="1320" y="347"/>
                  <a:pt x="1319" y="345"/>
                </a:cubicBezTo>
                <a:cubicBezTo>
                  <a:pt x="1327" y="351"/>
                  <a:pt x="1330" y="355"/>
                  <a:pt x="1331" y="356"/>
                </a:cubicBezTo>
                <a:cubicBezTo>
                  <a:pt x="1326" y="353"/>
                  <a:pt x="1326" y="352"/>
                  <a:pt x="1321" y="348"/>
                </a:cubicBezTo>
                <a:cubicBezTo>
                  <a:pt x="1320" y="349"/>
                  <a:pt x="1330" y="356"/>
                  <a:pt x="1328" y="356"/>
                </a:cubicBezTo>
                <a:cubicBezTo>
                  <a:pt x="1324" y="353"/>
                  <a:pt x="1323" y="353"/>
                  <a:pt x="1318" y="349"/>
                </a:cubicBezTo>
                <a:cubicBezTo>
                  <a:pt x="1320" y="347"/>
                  <a:pt x="1309" y="339"/>
                  <a:pt x="1310" y="338"/>
                </a:cubicBezTo>
                <a:close/>
                <a:moveTo>
                  <a:pt x="362" y="436"/>
                </a:moveTo>
                <a:cubicBezTo>
                  <a:pt x="368" y="429"/>
                  <a:pt x="374" y="423"/>
                  <a:pt x="378" y="417"/>
                </a:cubicBezTo>
                <a:cubicBezTo>
                  <a:pt x="378" y="418"/>
                  <a:pt x="379" y="417"/>
                  <a:pt x="381" y="416"/>
                </a:cubicBezTo>
                <a:cubicBezTo>
                  <a:pt x="380" y="418"/>
                  <a:pt x="376" y="422"/>
                  <a:pt x="372" y="426"/>
                </a:cubicBezTo>
                <a:cubicBezTo>
                  <a:pt x="368" y="430"/>
                  <a:pt x="364" y="434"/>
                  <a:pt x="362" y="436"/>
                </a:cubicBezTo>
                <a:close/>
                <a:moveTo>
                  <a:pt x="522" y="69"/>
                </a:moveTo>
                <a:cubicBezTo>
                  <a:pt x="527" y="69"/>
                  <a:pt x="507" y="79"/>
                  <a:pt x="497" y="82"/>
                </a:cubicBezTo>
                <a:cubicBezTo>
                  <a:pt x="498" y="80"/>
                  <a:pt x="509" y="73"/>
                  <a:pt x="522" y="69"/>
                </a:cubicBezTo>
                <a:close/>
                <a:moveTo>
                  <a:pt x="433" y="114"/>
                </a:moveTo>
                <a:cubicBezTo>
                  <a:pt x="434" y="114"/>
                  <a:pt x="426" y="119"/>
                  <a:pt x="426" y="121"/>
                </a:cubicBezTo>
                <a:cubicBezTo>
                  <a:pt x="415" y="127"/>
                  <a:pt x="411" y="128"/>
                  <a:pt x="400" y="135"/>
                </a:cubicBezTo>
                <a:cubicBezTo>
                  <a:pt x="399" y="133"/>
                  <a:pt x="418" y="122"/>
                  <a:pt x="433" y="114"/>
                </a:cubicBezTo>
                <a:close/>
                <a:moveTo>
                  <a:pt x="691" y="19"/>
                </a:moveTo>
                <a:cubicBezTo>
                  <a:pt x="691" y="20"/>
                  <a:pt x="685" y="22"/>
                  <a:pt x="682" y="23"/>
                </a:cubicBezTo>
                <a:cubicBezTo>
                  <a:pt x="681" y="24"/>
                  <a:pt x="695" y="20"/>
                  <a:pt x="696" y="20"/>
                </a:cubicBezTo>
                <a:cubicBezTo>
                  <a:pt x="710" y="18"/>
                  <a:pt x="690" y="22"/>
                  <a:pt x="694" y="23"/>
                </a:cubicBezTo>
                <a:cubicBezTo>
                  <a:pt x="680" y="24"/>
                  <a:pt x="678" y="26"/>
                  <a:pt x="674" y="28"/>
                </a:cubicBezTo>
                <a:cubicBezTo>
                  <a:pt x="659" y="32"/>
                  <a:pt x="659" y="31"/>
                  <a:pt x="649" y="35"/>
                </a:cubicBezTo>
                <a:cubicBezTo>
                  <a:pt x="647" y="34"/>
                  <a:pt x="653" y="32"/>
                  <a:pt x="650" y="31"/>
                </a:cubicBezTo>
                <a:cubicBezTo>
                  <a:pt x="642" y="35"/>
                  <a:pt x="637" y="34"/>
                  <a:pt x="621" y="39"/>
                </a:cubicBezTo>
                <a:cubicBezTo>
                  <a:pt x="620" y="38"/>
                  <a:pt x="620" y="38"/>
                  <a:pt x="620" y="38"/>
                </a:cubicBezTo>
                <a:cubicBezTo>
                  <a:pt x="631" y="35"/>
                  <a:pt x="640" y="32"/>
                  <a:pt x="650" y="29"/>
                </a:cubicBezTo>
                <a:cubicBezTo>
                  <a:pt x="661" y="26"/>
                  <a:pt x="673" y="23"/>
                  <a:pt x="691" y="19"/>
                </a:cubicBezTo>
                <a:close/>
                <a:moveTo>
                  <a:pt x="528" y="73"/>
                </a:moveTo>
                <a:cubicBezTo>
                  <a:pt x="525" y="74"/>
                  <a:pt x="525" y="74"/>
                  <a:pt x="525" y="75"/>
                </a:cubicBezTo>
                <a:cubicBezTo>
                  <a:pt x="518" y="78"/>
                  <a:pt x="518" y="78"/>
                  <a:pt x="518" y="78"/>
                </a:cubicBezTo>
                <a:cubicBezTo>
                  <a:pt x="518" y="77"/>
                  <a:pt x="516" y="78"/>
                  <a:pt x="514" y="79"/>
                </a:cubicBezTo>
                <a:cubicBezTo>
                  <a:pt x="513" y="78"/>
                  <a:pt x="513" y="78"/>
                  <a:pt x="513" y="78"/>
                </a:cubicBezTo>
                <a:cubicBezTo>
                  <a:pt x="516" y="77"/>
                  <a:pt x="516" y="77"/>
                  <a:pt x="516" y="76"/>
                </a:cubicBezTo>
                <a:cubicBezTo>
                  <a:pt x="523" y="73"/>
                  <a:pt x="523" y="73"/>
                  <a:pt x="523" y="73"/>
                </a:cubicBezTo>
                <a:cubicBezTo>
                  <a:pt x="523" y="74"/>
                  <a:pt x="525" y="73"/>
                  <a:pt x="527" y="72"/>
                </a:cubicBezTo>
                <a:lnTo>
                  <a:pt x="528" y="73"/>
                </a:lnTo>
                <a:close/>
                <a:moveTo>
                  <a:pt x="569" y="57"/>
                </a:moveTo>
                <a:cubicBezTo>
                  <a:pt x="580" y="52"/>
                  <a:pt x="573" y="57"/>
                  <a:pt x="581" y="54"/>
                </a:cubicBezTo>
                <a:cubicBezTo>
                  <a:pt x="580" y="55"/>
                  <a:pt x="572" y="58"/>
                  <a:pt x="567" y="60"/>
                </a:cubicBezTo>
                <a:cubicBezTo>
                  <a:pt x="566" y="59"/>
                  <a:pt x="571" y="57"/>
                  <a:pt x="569" y="57"/>
                </a:cubicBezTo>
                <a:close/>
                <a:moveTo>
                  <a:pt x="771" y="11"/>
                </a:moveTo>
                <a:cubicBezTo>
                  <a:pt x="776" y="10"/>
                  <a:pt x="781" y="10"/>
                  <a:pt x="786" y="9"/>
                </a:cubicBezTo>
                <a:cubicBezTo>
                  <a:pt x="784" y="10"/>
                  <a:pt x="773" y="12"/>
                  <a:pt x="773" y="13"/>
                </a:cubicBezTo>
                <a:cubicBezTo>
                  <a:pt x="760" y="14"/>
                  <a:pt x="770" y="12"/>
                  <a:pt x="771" y="11"/>
                </a:cubicBezTo>
                <a:close/>
                <a:moveTo>
                  <a:pt x="808" y="17"/>
                </a:moveTo>
                <a:cubicBezTo>
                  <a:pt x="810" y="18"/>
                  <a:pt x="801" y="19"/>
                  <a:pt x="790" y="19"/>
                </a:cubicBezTo>
                <a:cubicBezTo>
                  <a:pt x="795" y="20"/>
                  <a:pt x="796" y="19"/>
                  <a:pt x="805" y="19"/>
                </a:cubicBezTo>
                <a:cubicBezTo>
                  <a:pt x="803" y="19"/>
                  <a:pt x="796" y="20"/>
                  <a:pt x="788" y="21"/>
                </a:cubicBezTo>
                <a:cubicBezTo>
                  <a:pt x="780" y="22"/>
                  <a:pt x="771" y="23"/>
                  <a:pt x="766" y="24"/>
                </a:cubicBezTo>
                <a:cubicBezTo>
                  <a:pt x="765" y="23"/>
                  <a:pt x="771" y="22"/>
                  <a:pt x="776" y="21"/>
                </a:cubicBezTo>
                <a:cubicBezTo>
                  <a:pt x="782" y="21"/>
                  <a:pt x="787" y="20"/>
                  <a:pt x="782" y="19"/>
                </a:cubicBezTo>
                <a:cubicBezTo>
                  <a:pt x="799" y="18"/>
                  <a:pt x="794" y="18"/>
                  <a:pt x="808" y="17"/>
                </a:cubicBezTo>
                <a:close/>
                <a:moveTo>
                  <a:pt x="846" y="17"/>
                </a:moveTo>
                <a:cubicBezTo>
                  <a:pt x="846" y="16"/>
                  <a:pt x="862" y="16"/>
                  <a:pt x="868" y="16"/>
                </a:cubicBezTo>
                <a:cubicBezTo>
                  <a:pt x="869" y="18"/>
                  <a:pt x="851" y="18"/>
                  <a:pt x="846" y="17"/>
                </a:cubicBezTo>
                <a:close/>
                <a:moveTo>
                  <a:pt x="856" y="20"/>
                </a:moveTo>
                <a:cubicBezTo>
                  <a:pt x="875" y="20"/>
                  <a:pt x="866" y="21"/>
                  <a:pt x="872" y="22"/>
                </a:cubicBezTo>
                <a:cubicBezTo>
                  <a:pt x="862" y="22"/>
                  <a:pt x="851" y="23"/>
                  <a:pt x="846" y="22"/>
                </a:cubicBezTo>
                <a:cubicBezTo>
                  <a:pt x="849" y="20"/>
                  <a:pt x="867" y="23"/>
                  <a:pt x="856" y="20"/>
                </a:cubicBezTo>
                <a:close/>
                <a:moveTo>
                  <a:pt x="456" y="126"/>
                </a:moveTo>
                <a:cubicBezTo>
                  <a:pt x="471" y="118"/>
                  <a:pt x="480" y="115"/>
                  <a:pt x="490" y="110"/>
                </a:cubicBezTo>
                <a:cubicBezTo>
                  <a:pt x="488" y="112"/>
                  <a:pt x="482" y="116"/>
                  <a:pt x="474" y="119"/>
                </a:cubicBezTo>
                <a:cubicBezTo>
                  <a:pt x="467" y="123"/>
                  <a:pt x="458" y="127"/>
                  <a:pt x="452" y="131"/>
                </a:cubicBezTo>
                <a:cubicBezTo>
                  <a:pt x="453" y="129"/>
                  <a:pt x="455" y="127"/>
                  <a:pt x="456" y="126"/>
                </a:cubicBezTo>
                <a:close/>
                <a:moveTo>
                  <a:pt x="644" y="51"/>
                </a:moveTo>
                <a:cubicBezTo>
                  <a:pt x="641" y="54"/>
                  <a:pt x="630" y="57"/>
                  <a:pt x="621" y="59"/>
                </a:cubicBezTo>
                <a:cubicBezTo>
                  <a:pt x="626" y="57"/>
                  <a:pt x="630" y="54"/>
                  <a:pt x="644" y="51"/>
                </a:cubicBezTo>
                <a:close/>
                <a:moveTo>
                  <a:pt x="802" y="25"/>
                </a:moveTo>
                <a:cubicBezTo>
                  <a:pt x="802" y="26"/>
                  <a:pt x="805" y="26"/>
                  <a:pt x="811" y="26"/>
                </a:cubicBezTo>
                <a:cubicBezTo>
                  <a:pt x="808" y="28"/>
                  <a:pt x="800" y="27"/>
                  <a:pt x="790" y="29"/>
                </a:cubicBezTo>
                <a:cubicBezTo>
                  <a:pt x="794" y="27"/>
                  <a:pt x="781" y="26"/>
                  <a:pt x="802" y="25"/>
                </a:cubicBezTo>
                <a:close/>
                <a:moveTo>
                  <a:pt x="661" y="63"/>
                </a:moveTo>
                <a:cubicBezTo>
                  <a:pt x="659" y="62"/>
                  <a:pt x="650" y="65"/>
                  <a:pt x="652" y="63"/>
                </a:cubicBezTo>
                <a:cubicBezTo>
                  <a:pt x="660" y="61"/>
                  <a:pt x="665" y="59"/>
                  <a:pt x="665" y="58"/>
                </a:cubicBezTo>
                <a:cubicBezTo>
                  <a:pt x="664" y="58"/>
                  <a:pt x="657" y="61"/>
                  <a:pt x="648" y="63"/>
                </a:cubicBezTo>
                <a:cubicBezTo>
                  <a:pt x="649" y="63"/>
                  <a:pt x="639" y="67"/>
                  <a:pt x="629" y="71"/>
                </a:cubicBezTo>
                <a:cubicBezTo>
                  <a:pt x="618" y="75"/>
                  <a:pt x="606" y="79"/>
                  <a:pt x="601" y="78"/>
                </a:cubicBezTo>
                <a:cubicBezTo>
                  <a:pt x="595" y="80"/>
                  <a:pt x="596" y="81"/>
                  <a:pt x="593" y="83"/>
                </a:cubicBezTo>
                <a:cubicBezTo>
                  <a:pt x="587" y="84"/>
                  <a:pt x="578" y="87"/>
                  <a:pt x="565" y="92"/>
                </a:cubicBezTo>
                <a:cubicBezTo>
                  <a:pt x="570" y="89"/>
                  <a:pt x="574" y="88"/>
                  <a:pt x="578" y="86"/>
                </a:cubicBezTo>
                <a:cubicBezTo>
                  <a:pt x="600" y="78"/>
                  <a:pt x="600" y="78"/>
                  <a:pt x="600" y="78"/>
                </a:cubicBezTo>
                <a:cubicBezTo>
                  <a:pt x="598" y="77"/>
                  <a:pt x="589" y="81"/>
                  <a:pt x="592" y="78"/>
                </a:cubicBezTo>
                <a:cubicBezTo>
                  <a:pt x="602" y="75"/>
                  <a:pt x="609" y="73"/>
                  <a:pt x="613" y="72"/>
                </a:cubicBezTo>
                <a:cubicBezTo>
                  <a:pt x="615" y="72"/>
                  <a:pt x="609" y="74"/>
                  <a:pt x="603" y="76"/>
                </a:cubicBezTo>
                <a:cubicBezTo>
                  <a:pt x="606" y="76"/>
                  <a:pt x="608" y="76"/>
                  <a:pt x="608" y="76"/>
                </a:cubicBezTo>
                <a:cubicBezTo>
                  <a:pt x="617" y="72"/>
                  <a:pt x="624" y="72"/>
                  <a:pt x="635" y="68"/>
                </a:cubicBezTo>
                <a:cubicBezTo>
                  <a:pt x="640" y="66"/>
                  <a:pt x="633" y="68"/>
                  <a:pt x="641" y="65"/>
                </a:cubicBezTo>
                <a:cubicBezTo>
                  <a:pt x="636" y="65"/>
                  <a:pt x="625" y="69"/>
                  <a:pt x="628" y="66"/>
                </a:cubicBezTo>
                <a:cubicBezTo>
                  <a:pt x="639" y="63"/>
                  <a:pt x="637" y="63"/>
                  <a:pt x="645" y="60"/>
                </a:cubicBezTo>
                <a:cubicBezTo>
                  <a:pt x="643" y="61"/>
                  <a:pt x="640" y="61"/>
                  <a:pt x="644" y="60"/>
                </a:cubicBezTo>
                <a:cubicBezTo>
                  <a:pt x="639" y="60"/>
                  <a:pt x="626" y="65"/>
                  <a:pt x="620" y="67"/>
                </a:cubicBezTo>
                <a:cubicBezTo>
                  <a:pt x="619" y="65"/>
                  <a:pt x="619" y="65"/>
                  <a:pt x="619" y="65"/>
                </a:cubicBezTo>
                <a:cubicBezTo>
                  <a:pt x="631" y="62"/>
                  <a:pt x="647" y="59"/>
                  <a:pt x="641" y="57"/>
                </a:cubicBezTo>
                <a:cubicBezTo>
                  <a:pt x="652" y="54"/>
                  <a:pt x="651" y="54"/>
                  <a:pt x="662" y="51"/>
                </a:cubicBezTo>
                <a:cubicBezTo>
                  <a:pt x="658" y="54"/>
                  <a:pt x="654" y="56"/>
                  <a:pt x="655" y="57"/>
                </a:cubicBezTo>
                <a:cubicBezTo>
                  <a:pt x="661" y="57"/>
                  <a:pt x="672" y="55"/>
                  <a:pt x="677" y="55"/>
                </a:cubicBezTo>
                <a:cubicBezTo>
                  <a:pt x="682" y="56"/>
                  <a:pt x="681" y="57"/>
                  <a:pt x="661" y="63"/>
                </a:cubicBezTo>
                <a:close/>
                <a:moveTo>
                  <a:pt x="816" y="27"/>
                </a:moveTo>
                <a:cubicBezTo>
                  <a:pt x="825" y="29"/>
                  <a:pt x="825" y="31"/>
                  <a:pt x="820" y="33"/>
                </a:cubicBezTo>
                <a:cubicBezTo>
                  <a:pt x="806" y="33"/>
                  <a:pt x="797" y="36"/>
                  <a:pt x="777" y="37"/>
                </a:cubicBezTo>
                <a:cubicBezTo>
                  <a:pt x="789" y="35"/>
                  <a:pt x="787" y="34"/>
                  <a:pt x="786" y="33"/>
                </a:cubicBezTo>
                <a:cubicBezTo>
                  <a:pt x="785" y="32"/>
                  <a:pt x="784" y="31"/>
                  <a:pt x="799" y="30"/>
                </a:cubicBezTo>
                <a:cubicBezTo>
                  <a:pt x="794" y="29"/>
                  <a:pt x="790" y="31"/>
                  <a:pt x="781" y="32"/>
                </a:cubicBezTo>
                <a:cubicBezTo>
                  <a:pt x="779" y="31"/>
                  <a:pt x="784" y="30"/>
                  <a:pt x="792" y="29"/>
                </a:cubicBezTo>
                <a:cubicBezTo>
                  <a:pt x="799" y="28"/>
                  <a:pt x="809" y="28"/>
                  <a:pt x="816" y="27"/>
                </a:cubicBezTo>
                <a:close/>
                <a:moveTo>
                  <a:pt x="827" y="27"/>
                </a:moveTo>
                <a:cubicBezTo>
                  <a:pt x="828" y="26"/>
                  <a:pt x="836" y="26"/>
                  <a:pt x="841" y="26"/>
                </a:cubicBezTo>
                <a:cubicBezTo>
                  <a:pt x="842" y="27"/>
                  <a:pt x="841" y="28"/>
                  <a:pt x="846" y="28"/>
                </a:cubicBezTo>
                <a:cubicBezTo>
                  <a:pt x="841" y="30"/>
                  <a:pt x="829" y="28"/>
                  <a:pt x="838" y="27"/>
                </a:cubicBezTo>
                <a:lnTo>
                  <a:pt x="827" y="27"/>
                </a:lnTo>
                <a:close/>
                <a:moveTo>
                  <a:pt x="715" y="40"/>
                </a:moveTo>
                <a:cubicBezTo>
                  <a:pt x="724" y="39"/>
                  <a:pt x="730" y="38"/>
                  <a:pt x="737" y="37"/>
                </a:cubicBezTo>
                <a:cubicBezTo>
                  <a:pt x="731" y="40"/>
                  <a:pt x="735" y="40"/>
                  <a:pt x="740" y="39"/>
                </a:cubicBezTo>
                <a:cubicBezTo>
                  <a:pt x="746" y="39"/>
                  <a:pt x="754" y="38"/>
                  <a:pt x="755" y="39"/>
                </a:cubicBezTo>
                <a:cubicBezTo>
                  <a:pt x="748" y="40"/>
                  <a:pt x="742" y="42"/>
                  <a:pt x="735" y="43"/>
                </a:cubicBezTo>
                <a:cubicBezTo>
                  <a:pt x="727" y="45"/>
                  <a:pt x="719" y="46"/>
                  <a:pt x="707" y="49"/>
                </a:cubicBezTo>
                <a:cubicBezTo>
                  <a:pt x="702" y="48"/>
                  <a:pt x="690" y="49"/>
                  <a:pt x="711" y="45"/>
                </a:cubicBezTo>
                <a:cubicBezTo>
                  <a:pt x="713" y="47"/>
                  <a:pt x="713" y="47"/>
                  <a:pt x="713" y="47"/>
                </a:cubicBezTo>
                <a:cubicBezTo>
                  <a:pt x="714" y="45"/>
                  <a:pt x="724" y="43"/>
                  <a:pt x="733" y="41"/>
                </a:cubicBezTo>
                <a:cubicBezTo>
                  <a:pt x="729" y="41"/>
                  <a:pt x="722" y="43"/>
                  <a:pt x="711" y="44"/>
                </a:cubicBezTo>
                <a:cubicBezTo>
                  <a:pt x="707" y="43"/>
                  <a:pt x="713" y="41"/>
                  <a:pt x="715" y="40"/>
                </a:cubicBezTo>
                <a:close/>
                <a:moveTo>
                  <a:pt x="160" y="407"/>
                </a:moveTo>
                <a:cubicBezTo>
                  <a:pt x="162" y="404"/>
                  <a:pt x="164" y="401"/>
                  <a:pt x="164" y="401"/>
                </a:cubicBezTo>
                <a:cubicBezTo>
                  <a:pt x="172" y="390"/>
                  <a:pt x="166" y="401"/>
                  <a:pt x="166" y="404"/>
                </a:cubicBezTo>
                <a:cubicBezTo>
                  <a:pt x="161" y="410"/>
                  <a:pt x="158" y="412"/>
                  <a:pt x="160" y="407"/>
                </a:cubicBezTo>
                <a:close/>
                <a:moveTo>
                  <a:pt x="327" y="221"/>
                </a:moveTo>
                <a:cubicBezTo>
                  <a:pt x="333" y="217"/>
                  <a:pt x="338" y="214"/>
                  <a:pt x="338" y="215"/>
                </a:cubicBezTo>
                <a:cubicBezTo>
                  <a:pt x="335" y="218"/>
                  <a:pt x="334" y="219"/>
                  <a:pt x="333" y="220"/>
                </a:cubicBezTo>
                <a:cubicBezTo>
                  <a:pt x="327" y="225"/>
                  <a:pt x="330" y="220"/>
                  <a:pt x="327" y="221"/>
                </a:cubicBezTo>
                <a:close/>
                <a:moveTo>
                  <a:pt x="489" y="117"/>
                </a:moveTo>
                <a:cubicBezTo>
                  <a:pt x="498" y="114"/>
                  <a:pt x="507" y="109"/>
                  <a:pt x="513" y="107"/>
                </a:cubicBezTo>
                <a:cubicBezTo>
                  <a:pt x="513" y="108"/>
                  <a:pt x="508" y="111"/>
                  <a:pt x="500" y="114"/>
                </a:cubicBezTo>
                <a:cubicBezTo>
                  <a:pt x="493" y="118"/>
                  <a:pt x="483" y="123"/>
                  <a:pt x="475" y="126"/>
                </a:cubicBezTo>
                <a:cubicBezTo>
                  <a:pt x="476" y="124"/>
                  <a:pt x="493" y="117"/>
                  <a:pt x="489" y="117"/>
                </a:cubicBezTo>
                <a:close/>
                <a:moveTo>
                  <a:pt x="263" y="281"/>
                </a:moveTo>
                <a:cubicBezTo>
                  <a:pt x="268" y="276"/>
                  <a:pt x="273" y="271"/>
                  <a:pt x="278" y="266"/>
                </a:cubicBezTo>
                <a:cubicBezTo>
                  <a:pt x="278" y="268"/>
                  <a:pt x="286" y="260"/>
                  <a:pt x="286" y="262"/>
                </a:cubicBezTo>
                <a:cubicBezTo>
                  <a:pt x="277" y="271"/>
                  <a:pt x="290" y="261"/>
                  <a:pt x="275" y="275"/>
                </a:cubicBezTo>
                <a:cubicBezTo>
                  <a:pt x="279" y="268"/>
                  <a:pt x="265" y="282"/>
                  <a:pt x="263" y="281"/>
                </a:cubicBezTo>
                <a:close/>
                <a:moveTo>
                  <a:pt x="333" y="236"/>
                </a:moveTo>
                <a:cubicBezTo>
                  <a:pt x="324" y="241"/>
                  <a:pt x="333" y="231"/>
                  <a:pt x="326" y="236"/>
                </a:cubicBezTo>
                <a:cubicBezTo>
                  <a:pt x="320" y="242"/>
                  <a:pt x="314" y="247"/>
                  <a:pt x="305" y="255"/>
                </a:cubicBezTo>
                <a:cubicBezTo>
                  <a:pt x="304" y="253"/>
                  <a:pt x="320" y="241"/>
                  <a:pt x="322" y="238"/>
                </a:cubicBezTo>
                <a:cubicBezTo>
                  <a:pt x="318" y="240"/>
                  <a:pt x="316" y="244"/>
                  <a:pt x="311" y="247"/>
                </a:cubicBezTo>
                <a:cubicBezTo>
                  <a:pt x="308" y="246"/>
                  <a:pt x="322" y="237"/>
                  <a:pt x="315" y="239"/>
                </a:cubicBezTo>
                <a:cubicBezTo>
                  <a:pt x="322" y="234"/>
                  <a:pt x="326" y="232"/>
                  <a:pt x="334" y="226"/>
                </a:cubicBezTo>
                <a:cubicBezTo>
                  <a:pt x="339" y="224"/>
                  <a:pt x="325" y="234"/>
                  <a:pt x="331" y="231"/>
                </a:cubicBezTo>
                <a:cubicBezTo>
                  <a:pt x="338" y="225"/>
                  <a:pt x="337" y="225"/>
                  <a:pt x="336" y="224"/>
                </a:cubicBezTo>
                <a:cubicBezTo>
                  <a:pt x="347" y="215"/>
                  <a:pt x="348" y="215"/>
                  <a:pt x="355" y="208"/>
                </a:cubicBezTo>
                <a:cubicBezTo>
                  <a:pt x="352" y="209"/>
                  <a:pt x="348" y="211"/>
                  <a:pt x="348" y="209"/>
                </a:cubicBezTo>
                <a:cubicBezTo>
                  <a:pt x="357" y="201"/>
                  <a:pt x="352" y="208"/>
                  <a:pt x="361" y="201"/>
                </a:cubicBezTo>
                <a:cubicBezTo>
                  <a:pt x="365" y="200"/>
                  <a:pt x="357" y="206"/>
                  <a:pt x="358" y="206"/>
                </a:cubicBezTo>
                <a:cubicBezTo>
                  <a:pt x="364" y="203"/>
                  <a:pt x="370" y="195"/>
                  <a:pt x="389" y="183"/>
                </a:cubicBezTo>
                <a:cubicBezTo>
                  <a:pt x="390" y="186"/>
                  <a:pt x="376" y="197"/>
                  <a:pt x="353" y="214"/>
                </a:cubicBezTo>
                <a:cubicBezTo>
                  <a:pt x="351" y="213"/>
                  <a:pt x="359" y="209"/>
                  <a:pt x="364" y="205"/>
                </a:cubicBezTo>
                <a:cubicBezTo>
                  <a:pt x="363" y="205"/>
                  <a:pt x="363" y="205"/>
                  <a:pt x="363" y="205"/>
                </a:cubicBezTo>
                <a:cubicBezTo>
                  <a:pt x="358" y="208"/>
                  <a:pt x="347" y="216"/>
                  <a:pt x="340" y="222"/>
                </a:cubicBezTo>
                <a:cubicBezTo>
                  <a:pt x="350" y="217"/>
                  <a:pt x="351" y="217"/>
                  <a:pt x="349" y="220"/>
                </a:cubicBezTo>
                <a:cubicBezTo>
                  <a:pt x="346" y="223"/>
                  <a:pt x="340" y="229"/>
                  <a:pt x="333" y="236"/>
                </a:cubicBezTo>
                <a:close/>
                <a:moveTo>
                  <a:pt x="505" y="113"/>
                </a:moveTo>
                <a:cubicBezTo>
                  <a:pt x="508" y="113"/>
                  <a:pt x="504" y="115"/>
                  <a:pt x="499" y="118"/>
                </a:cubicBezTo>
                <a:cubicBezTo>
                  <a:pt x="494" y="120"/>
                  <a:pt x="489" y="122"/>
                  <a:pt x="489" y="121"/>
                </a:cubicBezTo>
                <a:cubicBezTo>
                  <a:pt x="495" y="117"/>
                  <a:pt x="495" y="118"/>
                  <a:pt x="505" y="113"/>
                </a:cubicBezTo>
                <a:close/>
                <a:moveTo>
                  <a:pt x="549" y="95"/>
                </a:moveTo>
                <a:cubicBezTo>
                  <a:pt x="549" y="96"/>
                  <a:pt x="541" y="99"/>
                  <a:pt x="541" y="100"/>
                </a:cubicBezTo>
                <a:cubicBezTo>
                  <a:pt x="537" y="102"/>
                  <a:pt x="538" y="101"/>
                  <a:pt x="533" y="103"/>
                </a:cubicBezTo>
                <a:cubicBezTo>
                  <a:pt x="535" y="101"/>
                  <a:pt x="541" y="98"/>
                  <a:pt x="549" y="95"/>
                </a:cubicBezTo>
                <a:close/>
                <a:moveTo>
                  <a:pt x="530" y="104"/>
                </a:moveTo>
                <a:cubicBezTo>
                  <a:pt x="528" y="105"/>
                  <a:pt x="527" y="106"/>
                  <a:pt x="531" y="104"/>
                </a:cubicBezTo>
                <a:cubicBezTo>
                  <a:pt x="527" y="107"/>
                  <a:pt x="508" y="115"/>
                  <a:pt x="501" y="118"/>
                </a:cubicBezTo>
                <a:cubicBezTo>
                  <a:pt x="506" y="113"/>
                  <a:pt x="522" y="108"/>
                  <a:pt x="530" y="104"/>
                </a:cubicBezTo>
                <a:close/>
                <a:moveTo>
                  <a:pt x="781" y="37"/>
                </a:moveTo>
                <a:cubicBezTo>
                  <a:pt x="792" y="36"/>
                  <a:pt x="792" y="36"/>
                  <a:pt x="792" y="36"/>
                </a:cubicBezTo>
                <a:cubicBezTo>
                  <a:pt x="795" y="38"/>
                  <a:pt x="781" y="39"/>
                  <a:pt x="788" y="41"/>
                </a:cubicBezTo>
                <a:cubicBezTo>
                  <a:pt x="775" y="42"/>
                  <a:pt x="780" y="39"/>
                  <a:pt x="781" y="37"/>
                </a:cubicBezTo>
                <a:close/>
                <a:moveTo>
                  <a:pt x="489" y="124"/>
                </a:moveTo>
                <a:cubicBezTo>
                  <a:pt x="490" y="124"/>
                  <a:pt x="485" y="126"/>
                  <a:pt x="481" y="128"/>
                </a:cubicBezTo>
                <a:cubicBezTo>
                  <a:pt x="477" y="130"/>
                  <a:pt x="474" y="132"/>
                  <a:pt x="478" y="131"/>
                </a:cubicBezTo>
                <a:cubicBezTo>
                  <a:pt x="461" y="139"/>
                  <a:pt x="454" y="146"/>
                  <a:pt x="445" y="147"/>
                </a:cubicBezTo>
                <a:cubicBezTo>
                  <a:pt x="462" y="138"/>
                  <a:pt x="478" y="128"/>
                  <a:pt x="489" y="124"/>
                </a:cubicBezTo>
                <a:close/>
                <a:moveTo>
                  <a:pt x="279" y="272"/>
                </a:moveTo>
                <a:cubicBezTo>
                  <a:pt x="290" y="263"/>
                  <a:pt x="285" y="269"/>
                  <a:pt x="291" y="266"/>
                </a:cubicBezTo>
                <a:cubicBezTo>
                  <a:pt x="287" y="272"/>
                  <a:pt x="277" y="282"/>
                  <a:pt x="267" y="293"/>
                </a:cubicBezTo>
                <a:cubicBezTo>
                  <a:pt x="257" y="303"/>
                  <a:pt x="246" y="315"/>
                  <a:pt x="239" y="322"/>
                </a:cubicBezTo>
                <a:cubicBezTo>
                  <a:pt x="238" y="320"/>
                  <a:pt x="245" y="313"/>
                  <a:pt x="240" y="316"/>
                </a:cubicBezTo>
                <a:cubicBezTo>
                  <a:pt x="249" y="307"/>
                  <a:pt x="248" y="307"/>
                  <a:pt x="259" y="295"/>
                </a:cubicBezTo>
                <a:cubicBezTo>
                  <a:pt x="260" y="296"/>
                  <a:pt x="261" y="297"/>
                  <a:pt x="252" y="306"/>
                </a:cubicBezTo>
                <a:cubicBezTo>
                  <a:pt x="263" y="298"/>
                  <a:pt x="269" y="285"/>
                  <a:pt x="282" y="273"/>
                </a:cubicBezTo>
                <a:cubicBezTo>
                  <a:pt x="282" y="272"/>
                  <a:pt x="275" y="278"/>
                  <a:pt x="279" y="272"/>
                </a:cubicBezTo>
                <a:close/>
                <a:moveTo>
                  <a:pt x="424" y="160"/>
                </a:moveTo>
                <a:cubicBezTo>
                  <a:pt x="427" y="159"/>
                  <a:pt x="422" y="162"/>
                  <a:pt x="416" y="166"/>
                </a:cubicBezTo>
                <a:cubicBezTo>
                  <a:pt x="410" y="170"/>
                  <a:pt x="402" y="175"/>
                  <a:pt x="401" y="176"/>
                </a:cubicBezTo>
                <a:cubicBezTo>
                  <a:pt x="402" y="174"/>
                  <a:pt x="406" y="171"/>
                  <a:pt x="411" y="168"/>
                </a:cubicBezTo>
                <a:cubicBezTo>
                  <a:pt x="416" y="165"/>
                  <a:pt x="421" y="162"/>
                  <a:pt x="424" y="160"/>
                </a:cubicBezTo>
                <a:close/>
                <a:moveTo>
                  <a:pt x="715" y="49"/>
                </a:moveTo>
                <a:cubicBezTo>
                  <a:pt x="723" y="48"/>
                  <a:pt x="733" y="47"/>
                  <a:pt x="741" y="46"/>
                </a:cubicBezTo>
                <a:cubicBezTo>
                  <a:pt x="733" y="48"/>
                  <a:pt x="728" y="51"/>
                  <a:pt x="716" y="54"/>
                </a:cubicBezTo>
                <a:cubicBezTo>
                  <a:pt x="716" y="53"/>
                  <a:pt x="711" y="53"/>
                  <a:pt x="706" y="54"/>
                </a:cubicBezTo>
                <a:cubicBezTo>
                  <a:pt x="701" y="55"/>
                  <a:pt x="697" y="55"/>
                  <a:pt x="699" y="54"/>
                </a:cubicBezTo>
                <a:cubicBezTo>
                  <a:pt x="710" y="51"/>
                  <a:pt x="713" y="50"/>
                  <a:pt x="715" y="49"/>
                </a:cubicBezTo>
                <a:close/>
                <a:moveTo>
                  <a:pt x="544" y="103"/>
                </a:moveTo>
                <a:cubicBezTo>
                  <a:pt x="533" y="107"/>
                  <a:pt x="543" y="105"/>
                  <a:pt x="532" y="109"/>
                </a:cubicBezTo>
                <a:cubicBezTo>
                  <a:pt x="538" y="104"/>
                  <a:pt x="522" y="112"/>
                  <a:pt x="514" y="115"/>
                </a:cubicBezTo>
                <a:cubicBezTo>
                  <a:pt x="516" y="113"/>
                  <a:pt x="523" y="109"/>
                  <a:pt x="530" y="106"/>
                </a:cubicBezTo>
                <a:cubicBezTo>
                  <a:pt x="537" y="104"/>
                  <a:pt x="543" y="101"/>
                  <a:pt x="544" y="103"/>
                </a:cubicBezTo>
                <a:close/>
                <a:moveTo>
                  <a:pt x="482" y="130"/>
                </a:moveTo>
                <a:cubicBezTo>
                  <a:pt x="481" y="132"/>
                  <a:pt x="467" y="138"/>
                  <a:pt x="467" y="139"/>
                </a:cubicBezTo>
                <a:cubicBezTo>
                  <a:pt x="470" y="139"/>
                  <a:pt x="482" y="132"/>
                  <a:pt x="479" y="135"/>
                </a:cubicBezTo>
                <a:cubicBezTo>
                  <a:pt x="476" y="137"/>
                  <a:pt x="466" y="142"/>
                  <a:pt x="457" y="147"/>
                </a:cubicBezTo>
                <a:cubicBezTo>
                  <a:pt x="448" y="152"/>
                  <a:pt x="439" y="158"/>
                  <a:pt x="436" y="159"/>
                </a:cubicBezTo>
                <a:cubicBezTo>
                  <a:pt x="443" y="155"/>
                  <a:pt x="446" y="152"/>
                  <a:pt x="452" y="147"/>
                </a:cubicBezTo>
                <a:cubicBezTo>
                  <a:pt x="458" y="143"/>
                  <a:pt x="466" y="138"/>
                  <a:pt x="482" y="130"/>
                </a:cubicBezTo>
                <a:close/>
                <a:moveTo>
                  <a:pt x="181" y="393"/>
                </a:moveTo>
                <a:cubicBezTo>
                  <a:pt x="184" y="388"/>
                  <a:pt x="175" y="405"/>
                  <a:pt x="170" y="413"/>
                </a:cubicBezTo>
                <a:cubicBezTo>
                  <a:pt x="168" y="414"/>
                  <a:pt x="167" y="415"/>
                  <a:pt x="165" y="419"/>
                </a:cubicBezTo>
                <a:cubicBezTo>
                  <a:pt x="164" y="416"/>
                  <a:pt x="177" y="401"/>
                  <a:pt x="175" y="401"/>
                </a:cubicBezTo>
                <a:cubicBezTo>
                  <a:pt x="178" y="396"/>
                  <a:pt x="181" y="394"/>
                  <a:pt x="181" y="393"/>
                </a:cubicBezTo>
                <a:close/>
                <a:moveTo>
                  <a:pt x="210" y="354"/>
                </a:moveTo>
                <a:cubicBezTo>
                  <a:pt x="215" y="347"/>
                  <a:pt x="220" y="340"/>
                  <a:pt x="224" y="337"/>
                </a:cubicBezTo>
                <a:cubicBezTo>
                  <a:pt x="227" y="336"/>
                  <a:pt x="217" y="347"/>
                  <a:pt x="222" y="343"/>
                </a:cubicBezTo>
                <a:cubicBezTo>
                  <a:pt x="218" y="348"/>
                  <a:pt x="215" y="352"/>
                  <a:pt x="211" y="357"/>
                </a:cubicBezTo>
                <a:cubicBezTo>
                  <a:pt x="211" y="356"/>
                  <a:pt x="214" y="352"/>
                  <a:pt x="217" y="348"/>
                </a:cubicBezTo>
                <a:cubicBezTo>
                  <a:pt x="217" y="346"/>
                  <a:pt x="209" y="358"/>
                  <a:pt x="210" y="354"/>
                </a:cubicBezTo>
                <a:close/>
                <a:moveTo>
                  <a:pt x="138" y="460"/>
                </a:moveTo>
                <a:cubicBezTo>
                  <a:pt x="143" y="453"/>
                  <a:pt x="144" y="453"/>
                  <a:pt x="148" y="448"/>
                </a:cubicBezTo>
                <a:cubicBezTo>
                  <a:pt x="148" y="448"/>
                  <a:pt x="145" y="453"/>
                  <a:pt x="143" y="457"/>
                </a:cubicBezTo>
                <a:cubicBezTo>
                  <a:pt x="146" y="453"/>
                  <a:pt x="146" y="454"/>
                  <a:pt x="141" y="463"/>
                </a:cubicBezTo>
                <a:cubicBezTo>
                  <a:pt x="143" y="457"/>
                  <a:pt x="135" y="468"/>
                  <a:pt x="138" y="460"/>
                </a:cubicBezTo>
                <a:close/>
                <a:moveTo>
                  <a:pt x="191" y="378"/>
                </a:moveTo>
                <a:cubicBezTo>
                  <a:pt x="198" y="370"/>
                  <a:pt x="201" y="371"/>
                  <a:pt x="193" y="382"/>
                </a:cubicBezTo>
                <a:cubicBezTo>
                  <a:pt x="191" y="382"/>
                  <a:pt x="190" y="382"/>
                  <a:pt x="191" y="378"/>
                </a:cubicBezTo>
                <a:close/>
                <a:moveTo>
                  <a:pt x="813" y="39"/>
                </a:moveTo>
                <a:cubicBezTo>
                  <a:pt x="831" y="38"/>
                  <a:pt x="818" y="41"/>
                  <a:pt x="826" y="42"/>
                </a:cubicBezTo>
                <a:cubicBezTo>
                  <a:pt x="818" y="43"/>
                  <a:pt x="813" y="43"/>
                  <a:pt x="808" y="43"/>
                </a:cubicBezTo>
                <a:cubicBezTo>
                  <a:pt x="803" y="41"/>
                  <a:pt x="818" y="40"/>
                  <a:pt x="813" y="39"/>
                </a:cubicBezTo>
                <a:close/>
                <a:moveTo>
                  <a:pt x="184" y="390"/>
                </a:moveTo>
                <a:cubicBezTo>
                  <a:pt x="190" y="381"/>
                  <a:pt x="192" y="382"/>
                  <a:pt x="185" y="393"/>
                </a:cubicBezTo>
                <a:cubicBezTo>
                  <a:pt x="182" y="394"/>
                  <a:pt x="187" y="388"/>
                  <a:pt x="184" y="390"/>
                </a:cubicBezTo>
                <a:close/>
                <a:moveTo>
                  <a:pt x="416" y="169"/>
                </a:moveTo>
                <a:cubicBezTo>
                  <a:pt x="416" y="171"/>
                  <a:pt x="406" y="177"/>
                  <a:pt x="407" y="179"/>
                </a:cubicBezTo>
                <a:cubicBezTo>
                  <a:pt x="398" y="183"/>
                  <a:pt x="404" y="176"/>
                  <a:pt x="416" y="169"/>
                </a:cubicBezTo>
                <a:close/>
                <a:moveTo>
                  <a:pt x="621" y="75"/>
                </a:moveTo>
                <a:cubicBezTo>
                  <a:pt x="621" y="77"/>
                  <a:pt x="614" y="78"/>
                  <a:pt x="602" y="83"/>
                </a:cubicBezTo>
                <a:cubicBezTo>
                  <a:pt x="600" y="81"/>
                  <a:pt x="611" y="79"/>
                  <a:pt x="621" y="75"/>
                </a:cubicBezTo>
                <a:close/>
                <a:moveTo>
                  <a:pt x="120" y="497"/>
                </a:moveTo>
                <a:cubicBezTo>
                  <a:pt x="124" y="488"/>
                  <a:pt x="124" y="491"/>
                  <a:pt x="126" y="487"/>
                </a:cubicBezTo>
                <a:cubicBezTo>
                  <a:pt x="127" y="485"/>
                  <a:pt x="128" y="482"/>
                  <a:pt x="131" y="478"/>
                </a:cubicBezTo>
                <a:cubicBezTo>
                  <a:pt x="131" y="480"/>
                  <a:pt x="126" y="490"/>
                  <a:pt x="123" y="496"/>
                </a:cubicBezTo>
                <a:cubicBezTo>
                  <a:pt x="122" y="494"/>
                  <a:pt x="123" y="494"/>
                  <a:pt x="120" y="497"/>
                </a:cubicBezTo>
                <a:close/>
                <a:moveTo>
                  <a:pt x="105" y="531"/>
                </a:moveTo>
                <a:cubicBezTo>
                  <a:pt x="110" y="523"/>
                  <a:pt x="111" y="522"/>
                  <a:pt x="111" y="519"/>
                </a:cubicBezTo>
                <a:cubicBezTo>
                  <a:pt x="112" y="517"/>
                  <a:pt x="113" y="514"/>
                  <a:pt x="119" y="503"/>
                </a:cubicBezTo>
                <a:cubicBezTo>
                  <a:pt x="121" y="503"/>
                  <a:pt x="114" y="520"/>
                  <a:pt x="107" y="533"/>
                </a:cubicBezTo>
                <a:cubicBezTo>
                  <a:pt x="105" y="535"/>
                  <a:pt x="108" y="528"/>
                  <a:pt x="105" y="531"/>
                </a:cubicBezTo>
                <a:close/>
                <a:moveTo>
                  <a:pt x="83" y="588"/>
                </a:moveTo>
                <a:cubicBezTo>
                  <a:pt x="83" y="587"/>
                  <a:pt x="85" y="582"/>
                  <a:pt x="86" y="578"/>
                </a:cubicBezTo>
                <a:cubicBezTo>
                  <a:pt x="87" y="581"/>
                  <a:pt x="89" y="573"/>
                  <a:pt x="90" y="575"/>
                </a:cubicBezTo>
                <a:cubicBezTo>
                  <a:pt x="86" y="589"/>
                  <a:pt x="86" y="580"/>
                  <a:pt x="83" y="588"/>
                </a:cubicBezTo>
                <a:close/>
                <a:moveTo>
                  <a:pt x="60" y="666"/>
                </a:moveTo>
                <a:cubicBezTo>
                  <a:pt x="61" y="658"/>
                  <a:pt x="62" y="659"/>
                  <a:pt x="64" y="650"/>
                </a:cubicBezTo>
                <a:cubicBezTo>
                  <a:pt x="63" y="658"/>
                  <a:pt x="64" y="658"/>
                  <a:pt x="65" y="658"/>
                </a:cubicBezTo>
                <a:cubicBezTo>
                  <a:pt x="62" y="668"/>
                  <a:pt x="62" y="668"/>
                  <a:pt x="62" y="668"/>
                </a:cubicBezTo>
                <a:cubicBezTo>
                  <a:pt x="61" y="666"/>
                  <a:pt x="60" y="671"/>
                  <a:pt x="60" y="666"/>
                </a:cubicBezTo>
                <a:close/>
                <a:moveTo>
                  <a:pt x="95" y="559"/>
                </a:moveTo>
                <a:cubicBezTo>
                  <a:pt x="98" y="551"/>
                  <a:pt x="99" y="554"/>
                  <a:pt x="102" y="546"/>
                </a:cubicBezTo>
                <a:cubicBezTo>
                  <a:pt x="100" y="554"/>
                  <a:pt x="101" y="552"/>
                  <a:pt x="107" y="539"/>
                </a:cubicBezTo>
                <a:cubicBezTo>
                  <a:pt x="108" y="539"/>
                  <a:pt x="102" y="550"/>
                  <a:pt x="101" y="555"/>
                </a:cubicBezTo>
                <a:cubicBezTo>
                  <a:pt x="99" y="553"/>
                  <a:pt x="93" y="567"/>
                  <a:pt x="95" y="559"/>
                </a:cubicBezTo>
                <a:close/>
                <a:moveTo>
                  <a:pt x="52" y="706"/>
                </a:moveTo>
                <a:cubicBezTo>
                  <a:pt x="54" y="701"/>
                  <a:pt x="57" y="698"/>
                  <a:pt x="56" y="701"/>
                </a:cubicBezTo>
                <a:cubicBezTo>
                  <a:pt x="54" y="708"/>
                  <a:pt x="54" y="702"/>
                  <a:pt x="52" y="718"/>
                </a:cubicBezTo>
                <a:cubicBezTo>
                  <a:pt x="49" y="722"/>
                  <a:pt x="54" y="703"/>
                  <a:pt x="52" y="706"/>
                </a:cubicBezTo>
                <a:close/>
                <a:moveTo>
                  <a:pt x="614" y="85"/>
                </a:moveTo>
                <a:cubicBezTo>
                  <a:pt x="612" y="83"/>
                  <a:pt x="612" y="83"/>
                  <a:pt x="612" y="83"/>
                </a:cubicBezTo>
                <a:cubicBezTo>
                  <a:pt x="618" y="81"/>
                  <a:pt x="625" y="79"/>
                  <a:pt x="632" y="77"/>
                </a:cubicBezTo>
                <a:cubicBezTo>
                  <a:pt x="628" y="80"/>
                  <a:pt x="627" y="79"/>
                  <a:pt x="634" y="79"/>
                </a:cubicBezTo>
                <a:cubicBezTo>
                  <a:pt x="647" y="75"/>
                  <a:pt x="644" y="75"/>
                  <a:pt x="658" y="72"/>
                </a:cubicBezTo>
                <a:cubicBezTo>
                  <a:pt x="652" y="75"/>
                  <a:pt x="652" y="75"/>
                  <a:pt x="651" y="78"/>
                </a:cubicBezTo>
                <a:cubicBezTo>
                  <a:pt x="643" y="80"/>
                  <a:pt x="648" y="77"/>
                  <a:pt x="645" y="77"/>
                </a:cubicBezTo>
                <a:cubicBezTo>
                  <a:pt x="636" y="81"/>
                  <a:pt x="626" y="84"/>
                  <a:pt x="624" y="82"/>
                </a:cubicBezTo>
                <a:cubicBezTo>
                  <a:pt x="616" y="85"/>
                  <a:pt x="609" y="87"/>
                  <a:pt x="605" y="89"/>
                </a:cubicBezTo>
                <a:cubicBezTo>
                  <a:pt x="592" y="93"/>
                  <a:pt x="609" y="86"/>
                  <a:pt x="614" y="85"/>
                </a:cubicBezTo>
                <a:close/>
                <a:moveTo>
                  <a:pt x="535" y="115"/>
                </a:moveTo>
                <a:cubicBezTo>
                  <a:pt x="533" y="117"/>
                  <a:pt x="522" y="120"/>
                  <a:pt x="521" y="123"/>
                </a:cubicBezTo>
                <a:cubicBezTo>
                  <a:pt x="513" y="127"/>
                  <a:pt x="520" y="121"/>
                  <a:pt x="510" y="126"/>
                </a:cubicBezTo>
                <a:cubicBezTo>
                  <a:pt x="511" y="124"/>
                  <a:pt x="523" y="120"/>
                  <a:pt x="535" y="115"/>
                </a:cubicBezTo>
                <a:close/>
                <a:moveTo>
                  <a:pt x="452" y="158"/>
                </a:moveTo>
                <a:cubicBezTo>
                  <a:pt x="446" y="161"/>
                  <a:pt x="440" y="165"/>
                  <a:pt x="434" y="168"/>
                </a:cubicBezTo>
                <a:cubicBezTo>
                  <a:pt x="433" y="168"/>
                  <a:pt x="437" y="165"/>
                  <a:pt x="442" y="162"/>
                </a:cubicBezTo>
                <a:cubicBezTo>
                  <a:pt x="446" y="159"/>
                  <a:pt x="451" y="157"/>
                  <a:pt x="452" y="158"/>
                </a:cubicBezTo>
                <a:close/>
                <a:moveTo>
                  <a:pt x="44" y="775"/>
                </a:moveTo>
                <a:cubicBezTo>
                  <a:pt x="46" y="774"/>
                  <a:pt x="46" y="783"/>
                  <a:pt x="44" y="791"/>
                </a:cubicBezTo>
                <a:cubicBezTo>
                  <a:pt x="43" y="788"/>
                  <a:pt x="43" y="785"/>
                  <a:pt x="44" y="775"/>
                </a:cubicBezTo>
                <a:close/>
                <a:moveTo>
                  <a:pt x="160" y="439"/>
                </a:moveTo>
                <a:cubicBezTo>
                  <a:pt x="168" y="425"/>
                  <a:pt x="171" y="430"/>
                  <a:pt x="170" y="433"/>
                </a:cubicBezTo>
                <a:cubicBezTo>
                  <a:pt x="165" y="438"/>
                  <a:pt x="163" y="438"/>
                  <a:pt x="160" y="439"/>
                </a:cubicBezTo>
                <a:close/>
                <a:moveTo>
                  <a:pt x="833" y="46"/>
                </a:moveTo>
                <a:cubicBezTo>
                  <a:pt x="841" y="46"/>
                  <a:pt x="825" y="48"/>
                  <a:pt x="813" y="49"/>
                </a:cubicBezTo>
                <a:cubicBezTo>
                  <a:pt x="809" y="48"/>
                  <a:pt x="815" y="47"/>
                  <a:pt x="821" y="47"/>
                </a:cubicBezTo>
                <a:cubicBezTo>
                  <a:pt x="827" y="47"/>
                  <a:pt x="833" y="47"/>
                  <a:pt x="833" y="46"/>
                </a:cubicBezTo>
                <a:close/>
                <a:moveTo>
                  <a:pt x="366" y="216"/>
                </a:moveTo>
                <a:cubicBezTo>
                  <a:pt x="353" y="225"/>
                  <a:pt x="344" y="233"/>
                  <a:pt x="337" y="240"/>
                </a:cubicBezTo>
                <a:cubicBezTo>
                  <a:pt x="329" y="247"/>
                  <a:pt x="322" y="252"/>
                  <a:pt x="314" y="257"/>
                </a:cubicBezTo>
                <a:cubicBezTo>
                  <a:pt x="321" y="252"/>
                  <a:pt x="330" y="243"/>
                  <a:pt x="339" y="235"/>
                </a:cubicBezTo>
                <a:cubicBezTo>
                  <a:pt x="348" y="227"/>
                  <a:pt x="358" y="220"/>
                  <a:pt x="366" y="216"/>
                </a:cubicBezTo>
                <a:close/>
                <a:moveTo>
                  <a:pt x="540" y="114"/>
                </a:moveTo>
                <a:cubicBezTo>
                  <a:pt x="550" y="109"/>
                  <a:pt x="552" y="110"/>
                  <a:pt x="554" y="110"/>
                </a:cubicBezTo>
                <a:cubicBezTo>
                  <a:pt x="549" y="114"/>
                  <a:pt x="540" y="116"/>
                  <a:pt x="535" y="118"/>
                </a:cubicBezTo>
                <a:cubicBezTo>
                  <a:pt x="541" y="118"/>
                  <a:pt x="549" y="113"/>
                  <a:pt x="556" y="111"/>
                </a:cubicBezTo>
                <a:cubicBezTo>
                  <a:pt x="557" y="114"/>
                  <a:pt x="542" y="118"/>
                  <a:pt x="531" y="123"/>
                </a:cubicBezTo>
                <a:cubicBezTo>
                  <a:pt x="534" y="121"/>
                  <a:pt x="533" y="120"/>
                  <a:pt x="531" y="119"/>
                </a:cubicBezTo>
                <a:cubicBezTo>
                  <a:pt x="534" y="118"/>
                  <a:pt x="543" y="114"/>
                  <a:pt x="540" y="114"/>
                </a:cubicBezTo>
                <a:close/>
                <a:moveTo>
                  <a:pt x="271" y="301"/>
                </a:moveTo>
                <a:cubicBezTo>
                  <a:pt x="266" y="307"/>
                  <a:pt x="263" y="311"/>
                  <a:pt x="258" y="316"/>
                </a:cubicBezTo>
                <a:cubicBezTo>
                  <a:pt x="254" y="320"/>
                  <a:pt x="249" y="326"/>
                  <a:pt x="243" y="334"/>
                </a:cubicBezTo>
                <a:cubicBezTo>
                  <a:pt x="240" y="334"/>
                  <a:pt x="240" y="334"/>
                  <a:pt x="240" y="334"/>
                </a:cubicBezTo>
                <a:cubicBezTo>
                  <a:pt x="248" y="325"/>
                  <a:pt x="252" y="320"/>
                  <a:pt x="256" y="316"/>
                </a:cubicBezTo>
                <a:cubicBezTo>
                  <a:pt x="260" y="311"/>
                  <a:pt x="264" y="307"/>
                  <a:pt x="271" y="301"/>
                </a:cubicBezTo>
                <a:close/>
                <a:moveTo>
                  <a:pt x="353" y="227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1" y="221"/>
                  <a:pt x="360" y="224"/>
                  <a:pt x="359" y="226"/>
                </a:cubicBezTo>
                <a:cubicBezTo>
                  <a:pt x="344" y="236"/>
                  <a:pt x="346" y="237"/>
                  <a:pt x="337" y="243"/>
                </a:cubicBezTo>
                <a:cubicBezTo>
                  <a:pt x="335" y="242"/>
                  <a:pt x="335" y="242"/>
                  <a:pt x="335" y="242"/>
                </a:cubicBezTo>
                <a:cubicBezTo>
                  <a:pt x="344" y="235"/>
                  <a:pt x="356" y="226"/>
                  <a:pt x="353" y="227"/>
                </a:cubicBezTo>
                <a:close/>
                <a:moveTo>
                  <a:pt x="742" y="60"/>
                </a:moveTo>
                <a:cubicBezTo>
                  <a:pt x="748" y="59"/>
                  <a:pt x="750" y="60"/>
                  <a:pt x="756" y="59"/>
                </a:cubicBezTo>
                <a:cubicBezTo>
                  <a:pt x="758" y="60"/>
                  <a:pt x="754" y="61"/>
                  <a:pt x="749" y="61"/>
                </a:cubicBezTo>
                <a:cubicBezTo>
                  <a:pt x="745" y="62"/>
                  <a:pt x="740" y="62"/>
                  <a:pt x="742" y="60"/>
                </a:cubicBezTo>
                <a:close/>
                <a:moveTo>
                  <a:pt x="472" y="152"/>
                </a:moveTo>
                <a:cubicBezTo>
                  <a:pt x="476" y="150"/>
                  <a:pt x="479" y="149"/>
                  <a:pt x="480" y="150"/>
                </a:cubicBezTo>
                <a:cubicBezTo>
                  <a:pt x="481" y="150"/>
                  <a:pt x="486" y="147"/>
                  <a:pt x="489" y="145"/>
                </a:cubicBezTo>
                <a:cubicBezTo>
                  <a:pt x="484" y="149"/>
                  <a:pt x="480" y="151"/>
                  <a:pt x="489" y="148"/>
                </a:cubicBezTo>
                <a:cubicBezTo>
                  <a:pt x="480" y="153"/>
                  <a:pt x="480" y="154"/>
                  <a:pt x="471" y="158"/>
                </a:cubicBezTo>
                <a:cubicBezTo>
                  <a:pt x="460" y="162"/>
                  <a:pt x="475" y="154"/>
                  <a:pt x="472" y="152"/>
                </a:cubicBezTo>
                <a:close/>
                <a:moveTo>
                  <a:pt x="1285" y="160"/>
                </a:moveTo>
                <a:cubicBezTo>
                  <a:pt x="1275" y="156"/>
                  <a:pt x="1259" y="145"/>
                  <a:pt x="1260" y="149"/>
                </a:cubicBezTo>
                <a:cubicBezTo>
                  <a:pt x="1253" y="145"/>
                  <a:pt x="1250" y="143"/>
                  <a:pt x="1250" y="142"/>
                </a:cubicBezTo>
                <a:cubicBezTo>
                  <a:pt x="1242" y="138"/>
                  <a:pt x="1232" y="134"/>
                  <a:pt x="1224" y="130"/>
                </a:cubicBezTo>
                <a:cubicBezTo>
                  <a:pt x="1216" y="127"/>
                  <a:pt x="1208" y="124"/>
                  <a:pt x="1205" y="121"/>
                </a:cubicBezTo>
                <a:cubicBezTo>
                  <a:pt x="1213" y="124"/>
                  <a:pt x="1230" y="131"/>
                  <a:pt x="1247" y="140"/>
                </a:cubicBezTo>
                <a:cubicBezTo>
                  <a:pt x="1264" y="148"/>
                  <a:pt x="1279" y="157"/>
                  <a:pt x="1285" y="160"/>
                </a:cubicBezTo>
                <a:close/>
                <a:moveTo>
                  <a:pt x="1448" y="277"/>
                </a:moveTo>
                <a:cubicBezTo>
                  <a:pt x="1447" y="279"/>
                  <a:pt x="1443" y="276"/>
                  <a:pt x="1434" y="268"/>
                </a:cubicBezTo>
                <a:cubicBezTo>
                  <a:pt x="1435" y="266"/>
                  <a:pt x="1435" y="266"/>
                  <a:pt x="1435" y="266"/>
                </a:cubicBezTo>
                <a:cubicBezTo>
                  <a:pt x="1438" y="268"/>
                  <a:pt x="1442" y="272"/>
                  <a:pt x="1448" y="277"/>
                </a:cubicBezTo>
                <a:close/>
                <a:moveTo>
                  <a:pt x="1472" y="301"/>
                </a:moveTo>
                <a:cubicBezTo>
                  <a:pt x="1475" y="304"/>
                  <a:pt x="1478" y="307"/>
                  <a:pt x="1482" y="311"/>
                </a:cubicBezTo>
                <a:cubicBezTo>
                  <a:pt x="1480" y="311"/>
                  <a:pt x="1472" y="305"/>
                  <a:pt x="1466" y="298"/>
                </a:cubicBezTo>
                <a:cubicBezTo>
                  <a:pt x="1467" y="298"/>
                  <a:pt x="1474" y="305"/>
                  <a:pt x="1472" y="301"/>
                </a:cubicBezTo>
                <a:close/>
                <a:moveTo>
                  <a:pt x="340" y="244"/>
                </a:moveTo>
                <a:cubicBezTo>
                  <a:pt x="344" y="240"/>
                  <a:pt x="345" y="240"/>
                  <a:pt x="348" y="238"/>
                </a:cubicBezTo>
                <a:cubicBezTo>
                  <a:pt x="350" y="238"/>
                  <a:pt x="350" y="239"/>
                  <a:pt x="340" y="247"/>
                </a:cubicBezTo>
                <a:cubicBezTo>
                  <a:pt x="342" y="244"/>
                  <a:pt x="344" y="242"/>
                  <a:pt x="340" y="244"/>
                </a:cubicBezTo>
                <a:close/>
                <a:moveTo>
                  <a:pt x="1352" y="204"/>
                </a:moveTo>
                <a:cubicBezTo>
                  <a:pt x="1357" y="209"/>
                  <a:pt x="1359" y="210"/>
                  <a:pt x="1370" y="217"/>
                </a:cubicBezTo>
                <a:cubicBezTo>
                  <a:pt x="1369" y="218"/>
                  <a:pt x="1370" y="219"/>
                  <a:pt x="1372" y="221"/>
                </a:cubicBezTo>
                <a:cubicBezTo>
                  <a:pt x="1365" y="217"/>
                  <a:pt x="1358" y="211"/>
                  <a:pt x="1346" y="203"/>
                </a:cubicBezTo>
                <a:cubicBezTo>
                  <a:pt x="1350" y="207"/>
                  <a:pt x="1352" y="209"/>
                  <a:pt x="1361" y="214"/>
                </a:cubicBezTo>
                <a:cubicBezTo>
                  <a:pt x="1360" y="216"/>
                  <a:pt x="1356" y="213"/>
                  <a:pt x="1350" y="209"/>
                </a:cubicBezTo>
                <a:cubicBezTo>
                  <a:pt x="1344" y="204"/>
                  <a:pt x="1336" y="198"/>
                  <a:pt x="1328" y="194"/>
                </a:cubicBezTo>
                <a:cubicBezTo>
                  <a:pt x="1325" y="190"/>
                  <a:pt x="1335" y="197"/>
                  <a:pt x="1340" y="200"/>
                </a:cubicBezTo>
                <a:cubicBezTo>
                  <a:pt x="1340" y="199"/>
                  <a:pt x="1330" y="193"/>
                  <a:pt x="1328" y="191"/>
                </a:cubicBezTo>
                <a:cubicBezTo>
                  <a:pt x="1344" y="201"/>
                  <a:pt x="1343" y="200"/>
                  <a:pt x="1352" y="204"/>
                </a:cubicBezTo>
                <a:close/>
                <a:moveTo>
                  <a:pt x="1046" y="73"/>
                </a:moveTo>
                <a:cubicBezTo>
                  <a:pt x="1058" y="76"/>
                  <a:pt x="1063" y="79"/>
                  <a:pt x="1081" y="84"/>
                </a:cubicBezTo>
                <a:cubicBezTo>
                  <a:pt x="1084" y="83"/>
                  <a:pt x="1071" y="80"/>
                  <a:pt x="1064" y="78"/>
                </a:cubicBezTo>
                <a:cubicBezTo>
                  <a:pt x="1078" y="80"/>
                  <a:pt x="1088" y="83"/>
                  <a:pt x="1112" y="90"/>
                </a:cubicBezTo>
                <a:cubicBezTo>
                  <a:pt x="1108" y="91"/>
                  <a:pt x="1097" y="89"/>
                  <a:pt x="1083" y="85"/>
                </a:cubicBezTo>
                <a:cubicBezTo>
                  <a:pt x="1068" y="81"/>
                  <a:pt x="1050" y="76"/>
                  <a:pt x="1033" y="73"/>
                </a:cubicBezTo>
                <a:cubicBezTo>
                  <a:pt x="1032" y="71"/>
                  <a:pt x="1048" y="75"/>
                  <a:pt x="1046" y="73"/>
                </a:cubicBezTo>
                <a:close/>
                <a:moveTo>
                  <a:pt x="1129" y="96"/>
                </a:moveTo>
                <a:cubicBezTo>
                  <a:pt x="1135" y="98"/>
                  <a:pt x="1149" y="102"/>
                  <a:pt x="1159" y="106"/>
                </a:cubicBezTo>
                <a:cubicBezTo>
                  <a:pt x="1160" y="107"/>
                  <a:pt x="1156" y="106"/>
                  <a:pt x="1152" y="105"/>
                </a:cubicBezTo>
                <a:cubicBezTo>
                  <a:pt x="1154" y="107"/>
                  <a:pt x="1172" y="112"/>
                  <a:pt x="1182" y="117"/>
                </a:cubicBezTo>
                <a:cubicBezTo>
                  <a:pt x="1169" y="113"/>
                  <a:pt x="1152" y="108"/>
                  <a:pt x="1136" y="101"/>
                </a:cubicBezTo>
                <a:cubicBezTo>
                  <a:pt x="1123" y="98"/>
                  <a:pt x="1103" y="92"/>
                  <a:pt x="1082" y="86"/>
                </a:cubicBezTo>
                <a:cubicBezTo>
                  <a:pt x="1062" y="81"/>
                  <a:pt x="1043" y="77"/>
                  <a:pt x="1034" y="75"/>
                </a:cubicBezTo>
                <a:cubicBezTo>
                  <a:pt x="1057" y="79"/>
                  <a:pt x="1079" y="84"/>
                  <a:pt x="1099" y="89"/>
                </a:cubicBezTo>
                <a:cubicBezTo>
                  <a:pt x="1118" y="95"/>
                  <a:pt x="1135" y="100"/>
                  <a:pt x="1149" y="104"/>
                </a:cubicBezTo>
                <a:cubicBezTo>
                  <a:pt x="1152" y="103"/>
                  <a:pt x="1131" y="98"/>
                  <a:pt x="1129" y="96"/>
                </a:cubicBezTo>
                <a:close/>
                <a:moveTo>
                  <a:pt x="1162" y="107"/>
                </a:moveTo>
                <a:cubicBezTo>
                  <a:pt x="1165" y="108"/>
                  <a:pt x="1174" y="111"/>
                  <a:pt x="1180" y="114"/>
                </a:cubicBezTo>
                <a:cubicBezTo>
                  <a:pt x="1187" y="117"/>
                  <a:pt x="1192" y="119"/>
                  <a:pt x="1189" y="118"/>
                </a:cubicBezTo>
                <a:cubicBezTo>
                  <a:pt x="1178" y="113"/>
                  <a:pt x="1161" y="109"/>
                  <a:pt x="1162" y="107"/>
                </a:cubicBezTo>
                <a:close/>
                <a:moveTo>
                  <a:pt x="1463" y="296"/>
                </a:moveTo>
                <a:cubicBezTo>
                  <a:pt x="1475" y="310"/>
                  <a:pt x="1485" y="317"/>
                  <a:pt x="1488" y="324"/>
                </a:cubicBezTo>
                <a:cubicBezTo>
                  <a:pt x="1481" y="316"/>
                  <a:pt x="1478" y="313"/>
                  <a:pt x="1475" y="310"/>
                </a:cubicBezTo>
                <a:cubicBezTo>
                  <a:pt x="1471" y="308"/>
                  <a:pt x="1469" y="305"/>
                  <a:pt x="1463" y="299"/>
                </a:cubicBezTo>
                <a:lnTo>
                  <a:pt x="1463" y="296"/>
                </a:lnTo>
                <a:close/>
                <a:moveTo>
                  <a:pt x="1510" y="346"/>
                </a:moveTo>
                <a:cubicBezTo>
                  <a:pt x="1516" y="355"/>
                  <a:pt x="1522" y="359"/>
                  <a:pt x="1531" y="371"/>
                </a:cubicBezTo>
                <a:cubicBezTo>
                  <a:pt x="1530" y="370"/>
                  <a:pt x="1524" y="364"/>
                  <a:pt x="1519" y="358"/>
                </a:cubicBezTo>
                <a:cubicBezTo>
                  <a:pt x="1514" y="352"/>
                  <a:pt x="1509" y="347"/>
                  <a:pt x="1510" y="346"/>
                </a:cubicBezTo>
                <a:close/>
                <a:moveTo>
                  <a:pt x="1228" y="135"/>
                </a:moveTo>
                <a:cubicBezTo>
                  <a:pt x="1225" y="134"/>
                  <a:pt x="1216" y="130"/>
                  <a:pt x="1205" y="125"/>
                </a:cubicBezTo>
                <a:cubicBezTo>
                  <a:pt x="1208" y="126"/>
                  <a:pt x="1218" y="130"/>
                  <a:pt x="1228" y="135"/>
                </a:cubicBezTo>
                <a:close/>
                <a:moveTo>
                  <a:pt x="1322" y="186"/>
                </a:moveTo>
                <a:cubicBezTo>
                  <a:pt x="1324" y="189"/>
                  <a:pt x="1325" y="189"/>
                  <a:pt x="1325" y="192"/>
                </a:cubicBezTo>
                <a:cubicBezTo>
                  <a:pt x="1321" y="189"/>
                  <a:pt x="1310" y="182"/>
                  <a:pt x="1301" y="177"/>
                </a:cubicBezTo>
                <a:cubicBezTo>
                  <a:pt x="1306" y="180"/>
                  <a:pt x="1309" y="180"/>
                  <a:pt x="1316" y="184"/>
                </a:cubicBezTo>
                <a:cubicBezTo>
                  <a:pt x="1317" y="184"/>
                  <a:pt x="1302" y="176"/>
                  <a:pt x="1307" y="177"/>
                </a:cubicBezTo>
                <a:cubicBezTo>
                  <a:pt x="1310" y="179"/>
                  <a:pt x="1315" y="181"/>
                  <a:pt x="1322" y="186"/>
                </a:cubicBezTo>
                <a:close/>
                <a:moveTo>
                  <a:pt x="1450" y="284"/>
                </a:moveTo>
                <a:cubicBezTo>
                  <a:pt x="1454" y="288"/>
                  <a:pt x="1454" y="289"/>
                  <a:pt x="1458" y="292"/>
                </a:cubicBezTo>
                <a:cubicBezTo>
                  <a:pt x="1458" y="295"/>
                  <a:pt x="1454" y="291"/>
                  <a:pt x="1447" y="284"/>
                </a:cubicBezTo>
                <a:cubicBezTo>
                  <a:pt x="1449" y="286"/>
                  <a:pt x="1450" y="286"/>
                  <a:pt x="1450" y="284"/>
                </a:cubicBezTo>
                <a:close/>
                <a:moveTo>
                  <a:pt x="520" y="133"/>
                </a:moveTo>
                <a:cubicBezTo>
                  <a:pt x="522" y="133"/>
                  <a:pt x="517" y="136"/>
                  <a:pt x="509" y="140"/>
                </a:cubicBezTo>
                <a:cubicBezTo>
                  <a:pt x="506" y="139"/>
                  <a:pt x="511" y="137"/>
                  <a:pt x="520" y="133"/>
                </a:cubicBezTo>
                <a:close/>
                <a:moveTo>
                  <a:pt x="882" y="56"/>
                </a:moveTo>
                <a:cubicBezTo>
                  <a:pt x="881" y="56"/>
                  <a:pt x="879" y="57"/>
                  <a:pt x="880" y="57"/>
                </a:cubicBezTo>
                <a:cubicBezTo>
                  <a:pt x="891" y="58"/>
                  <a:pt x="907" y="58"/>
                  <a:pt x="929" y="59"/>
                </a:cubicBezTo>
                <a:cubicBezTo>
                  <a:pt x="921" y="57"/>
                  <a:pt x="926" y="58"/>
                  <a:pt x="935" y="59"/>
                </a:cubicBezTo>
                <a:cubicBezTo>
                  <a:pt x="943" y="59"/>
                  <a:pt x="955" y="61"/>
                  <a:pt x="959" y="61"/>
                </a:cubicBezTo>
                <a:cubicBezTo>
                  <a:pt x="962" y="63"/>
                  <a:pt x="939" y="60"/>
                  <a:pt x="951" y="64"/>
                </a:cubicBezTo>
                <a:cubicBezTo>
                  <a:pt x="935" y="60"/>
                  <a:pt x="912" y="59"/>
                  <a:pt x="891" y="59"/>
                </a:cubicBezTo>
                <a:cubicBezTo>
                  <a:pt x="870" y="59"/>
                  <a:pt x="850" y="60"/>
                  <a:pt x="838" y="59"/>
                </a:cubicBezTo>
                <a:cubicBezTo>
                  <a:pt x="847" y="58"/>
                  <a:pt x="857" y="58"/>
                  <a:pt x="866" y="58"/>
                </a:cubicBezTo>
                <a:cubicBezTo>
                  <a:pt x="866" y="57"/>
                  <a:pt x="852" y="58"/>
                  <a:pt x="854" y="56"/>
                </a:cubicBezTo>
                <a:cubicBezTo>
                  <a:pt x="863" y="56"/>
                  <a:pt x="870" y="55"/>
                  <a:pt x="882" y="56"/>
                </a:cubicBezTo>
                <a:close/>
                <a:moveTo>
                  <a:pt x="1420" y="260"/>
                </a:moveTo>
                <a:cubicBezTo>
                  <a:pt x="1432" y="270"/>
                  <a:pt x="1423" y="264"/>
                  <a:pt x="1428" y="269"/>
                </a:cubicBezTo>
                <a:cubicBezTo>
                  <a:pt x="1425" y="267"/>
                  <a:pt x="1418" y="262"/>
                  <a:pt x="1414" y="257"/>
                </a:cubicBezTo>
                <a:cubicBezTo>
                  <a:pt x="1416" y="258"/>
                  <a:pt x="1419" y="259"/>
                  <a:pt x="1420" y="260"/>
                </a:cubicBezTo>
                <a:close/>
                <a:moveTo>
                  <a:pt x="1442" y="279"/>
                </a:moveTo>
                <a:cubicBezTo>
                  <a:pt x="1437" y="276"/>
                  <a:pt x="1442" y="280"/>
                  <a:pt x="1441" y="281"/>
                </a:cubicBezTo>
                <a:cubicBezTo>
                  <a:pt x="1438" y="278"/>
                  <a:pt x="1434" y="275"/>
                  <a:pt x="1431" y="271"/>
                </a:cubicBezTo>
                <a:cubicBezTo>
                  <a:pt x="1434" y="273"/>
                  <a:pt x="1433" y="271"/>
                  <a:pt x="1442" y="279"/>
                </a:cubicBezTo>
                <a:close/>
                <a:moveTo>
                  <a:pt x="813" y="59"/>
                </a:moveTo>
                <a:cubicBezTo>
                  <a:pt x="820" y="58"/>
                  <a:pt x="822" y="58"/>
                  <a:pt x="827" y="58"/>
                </a:cubicBezTo>
                <a:cubicBezTo>
                  <a:pt x="829" y="60"/>
                  <a:pt x="824" y="61"/>
                  <a:pt x="811" y="62"/>
                </a:cubicBezTo>
                <a:cubicBezTo>
                  <a:pt x="810" y="61"/>
                  <a:pt x="816" y="60"/>
                  <a:pt x="813" y="59"/>
                </a:cubicBezTo>
                <a:close/>
                <a:moveTo>
                  <a:pt x="1009" y="69"/>
                </a:moveTo>
                <a:cubicBezTo>
                  <a:pt x="1020" y="70"/>
                  <a:pt x="1014" y="71"/>
                  <a:pt x="1027" y="73"/>
                </a:cubicBezTo>
                <a:cubicBezTo>
                  <a:pt x="1029" y="74"/>
                  <a:pt x="1021" y="72"/>
                  <a:pt x="1021" y="73"/>
                </a:cubicBezTo>
                <a:cubicBezTo>
                  <a:pt x="1014" y="72"/>
                  <a:pt x="1008" y="70"/>
                  <a:pt x="1009" y="69"/>
                </a:cubicBezTo>
                <a:close/>
                <a:moveTo>
                  <a:pt x="1392" y="239"/>
                </a:moveTo>
                <a:cubicBezTo>
                  <a:pt x="1389" y="238"/>
                  <a:pt x="1383" y="233"/>
                  <a:pt x="1375" y="227"/>
                </a:cubicBezTo>
                <a:cubicBezTo>
                  <a:pt x="1375" y="225"/>
                  <a:pt x="1388" y="235"/>
                  <a:pt x="1392" y="239"/>
                </a:cubicBezTo>
                <a:close/>
                <a:moveTo>
                  <a:pt x="325" y="264"/>
                </a:moveTo>
                <a:cubicBezTo>
                  <a:pt x="332" y="257"/>
                  <a:pt x="332" y="257"/>
                  <a:pt x="332" y="257"/>
                </a:cubicBezTo>
                <a:cubicBezTo>
                  <a:pt x="335" y="256"/>
                  <a:pt x="332" y="259"/>
                  <a:pt x="332" y="260"/>
                </a:cubicBezTo>
                <a:cubicBezTo>
                  <a:pt x="327" y="264"/>
                  <a:pt x="325" y="265"/>
                  <a:pt x="325" y="264"/>
                </a:cubicBezTo>
                <a:close/>
                <a:moveTo>
                  <a:pt x="549" y="124"/>
                </a:moveTo>
                <a:cubicBezTo>
                  <a:pt x="548" y="127"/>
                  <a:pt x="538" y="129"/>
                  <a:pt x="533" y="131"/>
                </a:cubicBezTo>
                <a:cubicBezTo>
                  <a:pt x="534" y="129"/>
                  <a:pt x="543" y="126"/>
                  <a:pt x="549" y="124"/>
                </a:cubicBezTo>
                <a:close/>
                <a:moveTo>
                  <a:pt x="978" y="65"/>
                </a:moveTo>
                <a:cubicBezTo>
                  <a:pt x="979" y="68"/>
                  <a:pt x="969" y="65"/>
                  <a:pt x="958" y="64"/>
                </a:cubicBezTo>
                <a:cubicBezTo>
                  <a:pt x="962" y="63"/>
                  <a:pt x="969" y="64"/>
                  <a:pt x="978" y="65"/>
                </a:cubicBezTo>
                <a:close/>
                <a:moveTo>
                  <a:pt x="357" y="241"/>
                </a:moveTo>
                <a:cubicBezTo>
                  <a:pt x="358" y="241"/>
                  <a:pt x="358" y="241"/>
                  <a:pt x="358" y="241"/>
                </a:cubicBezTo>
                <a:cubicBezTo>
                  <a:pt x="353" y="245"/>
                  <a:pt x="346" y="252"/>
                  <a:pt x="347" y="249"/>
                </a:cubicBezTo>
                <a:cubicBezTo>
                  <a:pt x="349" y="247"/>
                  <a:pt x="352" y="244"/>
                  <a:pt x="357" y="241"/>
                </a:cubicBezTo>
                <a:close/>
                <a:moveTo>
                  <a:pt x="435" y="185"/>
                </a:moveTo>
                <a:cubicBezTo>
                  <a:pt x="445" y="179"/>
                  <a:pt x="446" y="183"/>
                  <a:pt x="435" y="189"/>
                </a:cubicBezTo>
                <a:cubicBezTo>
                  <a:pt x="434" y="188"/>
                  <a:pt x="438" y="185"/>
                  <a:pt x="435" y="185"/>
                </a:cubicBezTo>
                <a:close/>
                <a:moveTo>
                  <a:pt x="724" y="77"/>
                </a:moveTo>
                <a:cubicBezTo>
                  <a:pt x="727" y="75"/>
                  <a:pt x="739" y="73"/>
                  <a:pt x="736" y="72"/>
                </a:cubicBezTo>
                <a:cubicBezTo>
                  <a:pt x="740" y="72"/>
                  <a:pt x="742" y="72"/>
                  <a:pt x="743" y="71"/>
                </a:cubicBezTo>
                <a:cubicBezTo>
                  <a:pt x="752" y="70"/>
                  <a:pt x="747" y="73"/>
                  <a:pt x="738" y="74"/>
                </a:cubicBezTo>
                <a:cubicBezTo>
                  <a:pt x="746" y="74"/>
                  <a:pt x="761" y="71"/>
                  <a:pt x="751" y="71"/>
                </a:cubicBezTo>
                <a:cubicBezTo>
                  <a:pt x="757" y="70"/>
                  <a:pt x="757" y="70"/>
                  <a:pt x="757" y="69"/>
                </a:cubicBezTo>
                <a:cubicBezTo>
                  <a:pt x="765" y="68"/>
                  <a:pt x="757" y="71"/>
                  <a:pt x="768" y="69"/>
                </a:cubicBezTo>
                <a:cubicBezTo>
                  <a:pt x="772" y="70"/>
                  <a:pt x="764" y="71"/>
                  <a:pt x="767" y="72"/>
                </a:cubicBezTo>
                <a:cubicBezTo>
                  <a:pt x="755" y="73"/>
                  <a:pt x="749" y="74"/>
                  <a:pt x="743" y="75"/>
                </a:cubicBezTo>
                <a:cubicBezTo>
                  <a:pt x="737" y="75"/>
                  <a:pt x="732" y="75"/>
                  <a:pt x="724" y="77"/>
                </a:cubicBezTo>
                <a:close/>
                <a:moveTo>
                  <a:pt x="579" y="117"/>
                </a:moveTo>
                <a:cubicBezTo>
                  <a:pt x="576" y="122"/>
                  <a:pt x="567" y="125"/>
                  <a:pt x="557" y="128"/>
                </a:cubicBezTo>
                <a:cubicBezTo>
                  <a:pt x="547" y="132"/>
                  <a:pt x="536" y="135"/>
                  <a:pt x="529" y="139"/>
                </a:cubicBezTo>
                <a:cubicBezTo>
                  <a:pt x="540" y="132"/>
                  <a:pt x="560" y="123"/>
                  <a:pt x="579" y="117"/>
                </a:cubicBezTo>
                <a:close/>
                <a:moveTo>
                  <a:pt x="595" y="112"/>
                </a:moveTo>
                <a:cubicBezTo>
                  <a:pt x="595" y="111"/>
                  <a:pt x="602" y="108"/>
                  <a:pt x="611" y="105"/>
                </a:cubicBezTo>
                <a:cubicBezTo>
                  <a:pt x="620" y="102"/>
                  <a:pt x="632" y="98"/>
                  <a:pt x="640" y="96"/>
                </a:cubicBezTo>
                <a:cubicBezTo>
                  <a:pt x="639" y="99"/>
                  <a:pt x="622" y="101"/>
                  <a:pt x="621" y="103"/>
                </a:cubicBezTo>
                <a:cubicBezTo>
                  <a:pt x="625" y="103"/>
                  <a:pt x="629" y="99"/>
                  <a:pt x="635" y="99"/>
                </a:cubicBezTo>
                <a:cubicBezTo>
                  <a:pt x="631" y="101"/>
                  <a:pt x="625" y="104"/>
                  <a:pt x="617" y="107"/>
                </a:cubicBezTo>
                <a:cubicBezTo>
                  <a:pt x="617" y="108"/>
                  <a:pt x="634" y="104"/>
                  <a:pt x="616" y="110"/>
                </a:cubicBezTo>
                <a:cubicBezTo>
                  <a:pt x="625" y="108"/>
                  <a:pt x="616" y="112"/>
                  <a:pt x="628" y="109"/>
                </a:cubicBezTo>
                <a:cubicBezTo>
                  <a:pt x="627" y="110"/>
                  <a:pt x="620" y="112"/>
                  <a:pt x="615" y="113"/>
                </a:cubicBezTo>
                <a:cubicBezTo>
                  <a:pt x="616" y="113"/>
                  <a:pt x="618" y="112"/>
                  <a:pt x="618" y="111"/>
                </a:cubicBezTo>
                <a:cubicBezTo>
                  <a:pt x="611" y="114"/>
                  <a:pt x="611" y="114"/>
                  <a:pt x="611" y="114"/>
                </a:cubicBezTo>
                <a:cubicBezTo>
                  <a:pt x="608" y="116"/>
                  <a:pt x="611" y="116"/>
                  <a:pt x="612" y="118"/>
                </a:cubicBezTo>
                <a:cubicBezTo>
                  <a:pt x="598" y="124"/>
                  <a:pt x="601" y="120"/>
                  <a:pt x="606" y="117"/>
                </a:cubicBezTo>
                <a:cubicBezTo>
                  <a:pt x="600" y="120"/>
                  <a:pt x="597" y="121"/>
                  <a:pt x="594" y="123"/>
                </a:cubicBezTo>
                <a:cubicBezTo>
                  <a:pt x="591" y="125"/>
                  <a:pt x="588" y="126"/>
                  <a:pt x="580" y="129"/>
                </a:cubicBezTo>
                <a:cubicBezTo>
                  <a:pt x="583" y="128"/>
                  <a:pt x="583" y="127"/>
                  <a:pt x="578" y="128"/>
                </a:cubicBezTo>
                <a:cubicBezTo>
                  <a:pt x="569" y="132"/>
                  <a:pt x="569" y="133"/>
                  <a:pt x="560" y="136"/>
                </a:cubicBezTo>
                <a:cubicBezTo>
                  <a:pt x="558" y="136"/>
                  <a:pt x="563" y="134"/>
                  <a:pt x="566" y="132"/>
                </a:cubicBezTo>
                <a:cubicBezTo>
                  <a:pt x="570" y="131"/>
                  <a:pt x="573" y="129"/>
                  <a:pt x="567" y="130"/>
                </a:cubicBezTo>
                <a:cubicBezTo>
                  <a:pt x="579" y="125"/>
                  <a:pt x="574" y="130"/>
                  <a:pt x="587" y="124"/>
                </a:cubicBezTo>
                <a:cubicBezTo>
                  <a:pt x="582" y="125"/>
                  <a:pt x="580" y="125"/>
                  <a:pt x="578" y="125"/>
                </a:cubicBezTo>
                <a:cubicBezTo>
                  <a:pt x="576" y="125"/>
                  <a:pt x="573" y="126"/>
                  <a:pt x="564" y="128"/>
                </a:cubicBezTo>
                <a:cubicBezTo>
                  <a:pt x="573" y="124"/>
                  <a:pt x="576" y="124"/>
                  <a:pt x="578" y="123"/>
                </a:cubicBezTo>
                <a:cubicBezTo>
                  <a:pt x="579" y="122"/>
                  <a:pt x="580" y="122"/>
                  <a:pt x="586" y="119"/>
                </a:cubicBezTo>
                <a:cubicBezTo>
                  <a:pt x="588" y="119"/>
                  <a:pt x="591" y="119"/>
                  <a:pt x="595" y="119"/>
                </a:cubicBezTo>
                <a:cubicBezTo>
                  <a:pt x="604" y="115"/>
                  <a:pt x="590" y="119"/>
                  <a:pt x="592" y="117"/>
                </a:cubicBezTo>
                <a:cubicBezTo>
                  <a:pt x="599" y="114"/>
                  <a:pt x="601" y="114"/>
                  <a:pt x="605" y="113"/>
                </a:cubicBezTo>
                <a:cubicBezTo>
                  <a:pt x="598" y="114"/>
                  <a:pt x="600" y="113"/>
                  <a:pt x="600" y="111"/>
                </a:cubicBezTo>
                <a:cubicBezTo>
                  <a:pt x="595" y="112"/>
                  <a:pt x="593" y="114"/>
                  <a:pt x="583" y="117"/>
                </a:cubicBezTo>
                <a:cubicBezTo>
                  <a:pt x="581" y="115"/>
                  <a:pt x="581" y="115"/>
                  <a:pt x="581" y="115"/>
                </a:cubicBezTo>
                <a:cubicBezTo>
                  <a:pt x="584" y="114"/>
                  <a:pt x="589" y="113"/>
                  <a:pt x="594" y="111"/>
                </a:cubicBezTo>
                <a:cubicBezTo>
                  <a:pt x="599" y="110"/>
                  <a:pt x="596" y="111"/>
                  <a:pt x="595" y="112"/>
                </a:cubicBezTo>
                <a:close/>
                <a:moveTo>
                  <a:pt x="576" y="130"/>
                </a:moveTo>
                <a:cubicBezTo>
                  <a:pt x="578" y="131"/>
                  <a:pt x="573" y="134"/>
                  <a:pt x="579" y="133"/>
                </a:cubicBezTo>
                <a:cubicBezTo>
                  <a:pt x="572" y="135"/>
                  <a:pt x="564" y="138"/>
                  <a:pt x="559" y="139"/>
                </a:cubicBezTo>
                <a:cubicBezTo>
                  <a:pt x="560" y="137"/>
                  <a:pt x="566" y="134"/>
                  <a:pt x="576" y="130"/>
                </a:cubicBezTo>
                <a:close/>
                <a:moveTo>
                  <a:pt x="676" y="86"/>
                </a:moveTo>
                <a:cubicBezTo>
                  <a:pt x="686" y="83"/>
                  <a:pt x="686" y="83"/>
                  <a:pt x="686" y="83"/>
                </a:cubicBezTo>
                <a:cubicBezTo>
                  <a:pt x="691" y="84"/>
                  <a:pt x="670" y="87"/>
                  <a:pt x="678" y="88"/>
                </a:cubicBezTo>
                <a:cubicBezTo>
                  <a:pt x="666" y="92"/>
                  <a:pt x="670" y="88"/>
                  <a:pt x="657" y="92"/>
                </a:cubicBezTo>
                <a:cubicBezTo>
                  <a:pt x="657" y="91"/>
                  <a:pt x="662" y="90"/>
                  <a:pt x="667" y="89"/>
                </a:cubicBezTo>
                <a:cubicBezTo>
                  <a:pt x="672" y="88"/>
                  <a:pt x="678" y="87"/>
                  <a:pt x="676" y="86"/>
                </a:cubicBezTo>
                <a:close/>
                <a:moveTo>
                  <a:pt x="491" y="156"/>
                </a:moveTo>
                <a:cubicBezTo>
                  <a:pt x="500" y="152"/>
                  <a:pt x="504" y="149"/>
                  <a:pt x="518" y="143"/>
                </a:cubicBezTo>
                <a:cubicBezTo>
                  <a:pt x="515" y="145"/>
                  <a:pt x="506" y="150"/>
                  <a:pt x="498" y="154"/>
                </a:cubicBezTo>
                <a:cubicBezTo>
                  <a:pt x="498" y="155"/>
                  <a:pt x="504" y="152"/>
                  <a:pt x="508" y="150"/>
                </a:cubicBezTo>
                <a:cubicBezTo>
                  <a:pt x="509" y="151"/>
                  <a:pt x="502" y="155"/>
                  <a:pt x="494" y="158"/>
                </a:cubicBezTo>
                <a:cubicBezTo>
                  <a:pt x="497" y="155"/>
                  <a:pt x="492" y="158"/>
                  <a:pt x="491" y="156"/>
                </a:cubicBezTo>
                <a:close/>
                <a:moveTo>
                  <a:pt x="776" y="69"/>
                </a:moveTo>
                <a:cubicBezTo>
                  <a:pt x="786" y="68"/>
                  <a:pt x="786" y="68"/>
                  <a:pt x="786" y="68"/>
                </a:cubicBezTo>
                <a:cubicBezTo>
                  <a:pt x="786" y="69"/>
                  <a:pt x="788" y="69"/>
                  <a:pt x="794" y="69"/>
                </a:cubicBezTo>
                <a:cubicBezTo>
                  <a:pt x="790" y="70"/>
                  <a:pt x="777" y="72"/>
                  <a:pt x="776" y="73"/>
                </a:cubicBezTo>
                <a:cubicBezTo>
                  <a:pt x="764" y="74"/>
                  <a:pt x="784" y="70"/>
                  <a:pt x="776" y="69"/>
                </a:cubicBezTo>
                <a:close/>
                <a:moveTo>
                  <a:pt x="355" y="246"/>
                </a:moveTo>
                <a:cubicBezTo>
                  <a:pt x="358" y="244"/>
                  <a:pt x="364" y="240"/>
                  <a:pt x="370" y="235"/>
                </a:cubicBezTo>
                <a:cubicBezTo>
                  <a:pt x="377" y="230"/>
                  <a:pt x="383" y="225"/>
                  <a:pt x="387" y="221"/>
                </a:cubicBezTo>
                <a:cubicBezTo>
                  <a:pt x="387" y="224"/>
                  <a:pt x="385" y="227"/>
                  <a:pt x="378" y="233"/>
                </a:cubicBezTo>
                <a:cubicBezTo>
                  <a:pt x="370" y="239"/>
                  <a:pt x="379" y="230"/>
                  <a:pt x="381" y="228"/>
                </a:cubicBezTo>
                <a:cubicBezTo>
                  <a:pt x="367" y="236"/>
                  <a:pt x="360" y="247"/>
                  <a:pt x="351" y="251"/>
                </a:cubicBezTo>
                <a:cubicBezTo>
                  <a:pt x="349" y="255"/>
                  <a:pt x="341" y="262"/>
                  <a:pt x="345" y="261"/>
                </a:cubicBezTo>
                <a:cubicBezTo>
                  <a:pt x="331" y="273"/>
                  <a:pt x="336" y="267"/>
                  <a:pt x="328" y="271"/>
                </a:cubicBezTo>
                <a:cubicBezTo>
                  <a:pt x="335" y="266"/>
                  <a:pt x="346" y="254"/>
                  <a:pt x="355" y="246"/>
                </a:cubicBezTo>
                <a:close/>
                <a:moveTo>
                  <a:pt x="438" y="187"/>
                </a:moveTo>
                <a:cubicBezTo>
                  <a:pt x="449" y="181"/>
                  <a:pt x="434" y="193"/>
                  <a:pt x="444" y="187"/>
                </a:cubicBezTo>
                <a:cubicBezTo>
                  <a:pt x="442" y="189"/>
                  <a:pt x="437" y="192"/>
                  <a:pt x="430" y="196"/>
                </a:cubicBezTo>
                <a:cubicBezTo>
                  <a:pt x="427" y="196"/>
                  <a:pt x="434" y="191"/>
                  <a:pt x="438" y="187"/>
                </a:cubicBezTo>
                <a:close/>
                <a:moveTo>
                  <a:pt x="429" y="195"/>
                </a:moveTo>
                <a:cubicBezTo>
                  <a:pt x="420" y="201"/>
                  <a:pt x="414" y="203"/>
                  <a:pt x="418" y="200"/>
                </a:cubicBezTo>
                <a:cubicBezTo>
                  <a:pt x="426" y="194"/>
                  <a:pt x="428" y="194"/>
                  <a:pt x="429" y="195"/>
                </a:cubicBezTo>
                <a:close/>
                <a:moveTo>
                  <a:pt x="471" y="168"/>
                </a:moveTo>
                <a:cubicBezTo>
                  <a:pt x="466" y="174"/>
                  <a:pt x="477" y="169"/>
                  <a:pt x="474" y="173"/>
                </a:cubicBezTo>
                <a:cubicBezTo>
                  <a:pt x="465" y="176"/>
                  <a:pt x="463" y="174"/>
                  <a:pt x="456" y="177"/>
                </a:cubicBezTo>
                <a:cubicBezTo>
                  <a:pt x="460" y="173"/>
                  <a:pt x="465" y="172"/>
                  <a:pt x="471" y="168"/>
                </a:cubicBezTo>
                <a:close/>
                <a:moveTo>
                  <a:pt x="814" y="66"/>
                </a:moveTo>
                <a:cubicBezTo>
                  <a:pt x="816" y="68"/>
                  <a:pt x="825" y="67"/>
                  <a:pt x="834" y="67"/>
                </a:cubicBezTo>
                <a:cubicBezTo>
                  <a:pt x="843" y="67"/>
                  <a:pt x="853" y="67"/>
                  <a:pt x="855" y="68"/>
                </a:cubicBezTo>
                <a:cubicBezTo>
                  <a:pt x="846" y="68"/>
                  <a:pt x="838" y="68"/>
                  <a:pt x="834" y="69"/>
                </a:cubicBezTo>
                <a:cubicBezTo>
                  <a:pt x="836" y="70"/>
                  <a:pt x="843" y="69"/>
                  <a:pt x="848" y="69"/>
                </a:cubicBezTo>
                <a:cubicBezTo>
                  <a:pt x="849" y="70"/>
                  <a:pt x="835" y="70"/>
                  <a:pt x="825" y="71"/>
                </a:cubicBezTo>
                <a:cubicBezTo>
                  <a:pt x="829" y="68"/>
                  <a:pt x="822" y="70"/>
                  <a:pt x="813" y="70"/>
                </a:cubicBezTo>
                <a:cubicBezTo>
                  <a:pt x="811" y="68"/>
                  <a:pt x="820" y="69"/>
                  <a:pt x="827" y="69"/>
                </a:cubicBezTo>
                <a:cubicBezTo>
                  <a:pt x="829" y="67"/>
                  <a:pt x="816" y="68"/>
                  <a:pt x="809" y="69"/>
                </a:cubicBezTo>
                <a:cubicBezTo>
                  <a:pt x="810" y="68"/>
                  <a:pt x="816" y="67"/>
                  <a:pt x="814" y="66"/>
                </a:cubicBezTo>
                <a:close/>
                <a:moveTo>
                  <a:pt x="288" y="308"/>
                </a:moveTo>
                <a:cubicBezTo>
                  <a:pt x="288" y="307"/>
                  <a:pt x="292" y="303"/>
                  <a:pt x="295" y="301"/>
                </a:cubicBezTo>
                <a:cubicBezTo>
                  <a:pt x="293" y="303"/>
                  <a:pt x="293" y="303"/>
                  <a:pt x="299" y="299"/>
                </a:cubicBezTo>
                <a:cubicBezTo>
                  <a:pt x="299" y="300"/>
                  <a:pt x="293" y="305"/>
                  <a:pt x="290" y="308"/>
                </a:cubicBezTo>
                <a:cubicBezTo>
                  <a:pt x="291" y="307"/>
                  <a:pt x="292" y="304"/>
                  <a:pt x="288" y="308"/>
                </a:cubicBezTo>
                <a:close/>
                <a:moveTo>
                  <a:pt x="324" y="276"/>
                </a:moveTo>
                <a:cubicBezTo>
                  <a:pt x="315" y="285"/>
                  <a:pt x="330" y="275"/>
                  <a:pt x="326" y="279"/>
                </a:cubicBezTo>
                <a:cubicBezTo>
                  <a:pt x="324" y="282"/>
                  <a:pt x="319" y="287"/>
                  <a:pt x="312" y="293"/>
                </a:cubicBezTo>
                <a:cubicBezTo>
                  <a:pt x="310" y="294"/>
                  <a:pt x="315" y="290"/>
                  <a:pt x="319" y="286"/>
                </a:cubicBezTo>
                <a:cubicBezTo>
                  <a:pt x="312" y="291"/>
                  <a:pt x="310" y="294"/>
                  <a:pt x="308" y="296"/>
                </a:cubicBezTo>
                <a:cubicBezTo>
                  <a:pt x="306" y="299"/>
                  <a:pt x="304" y="302"/>
                  <a:pt x="298" y="308"/>
                </a:cubicBezTo>
                <a:cubicBezTo>
                  <a:pt x="297" y="308"/>
                  <a:pt x="299" y="305"/>
                  <a:pt x="302" y="303"/>
                </a:cubicBezTo>
                <a:cubicBezTo>
                  <a:pt x="302" y="302"/>
                  <a:pt x="301" y="303"/>
                  <a:pt x="299" y="305"/>
                </a:cubicBezTo>
                <a:cubicBezTo>
                  <a:pt x="300" y="301"/>
                  <a:pt x="305" y="297"/>
                  <a:pt x="309" y="292"/>
                </a:cubicBezTo>
                <a:cubicBezTo>
                  <a:pt x="308" y="293"/>
                  <a:pt x="304" y="297"/>
                  <a:pt x="301" y="299"/>
                </a:cubicBezTo>
                <a:cubicBezTo>
                  <a:pt x="309" y="290"/>
                  <a:pt x="305" y="294"/>
                  <a:pt x="305" y="291"/>
                </a:cubicBezTo>
                <a:cubicBezTo>
                  <a:pt x="313" y="284"/>
                  <a:pt x="314" y="282"/>
                  <a:pt x="320" y="278"/>
                </a:cubicBezTo>
                <a:cubicBezTo>
                  <a:pt x="320" y="278"/>
                  <a:pt x="313" y="284"/>
                  <a:pt x="314" y="285"/>
                </a:cubicBezTo>
                <a:cubicBezTo>
                  <a:pt x="315" y="285"/>
                  <a:pt x="322" y="276"/>
                  <a:pt x="327" y="274"/>
                </a:cubicBezTo>
                <a:cubicBezTo>
                  <a:pt x="328" y="274"/>
                  <a:pt x="325" y="277"/>
                  <a:pt x="324" y="276"/>
                </a:cubicBezTo>
                <a:close/>
                <a:moveTo>
                  <a:pt x="679" y="88"/>
                </a:moveTo>
                <a:cubicBezTo>
                  <a:pt x="682" y="89"/>
                  <a:pt x="686" y="90"/>
                  <a:pt x="699" y="88"/>
                </a:cubicBezTo>
                <a:cubicBezTo>
                  <a:pt x="699" y="90"/>
                  <a:pt x="680" y="93"/>
                  <a:pt x="670" y="96"/>
                </a:cubicBezTo>
                <a:cubicBezTo>
                  <a:pt x="666" y="95"/>
                  <a:pt x="683" y="93"/>
                  <a:pt x="682" y="91"/>
                </a:cubicBezTo>
                <a:cubicBezTo>
                  <a:pt x="681" y="89"/>
                  <a:pt x="666" y="93"/>
                  <a:pt x="662" y="93"/>
                </a:cubicBezTo>
                <a:cubicBezTo>
                  <a:pt x="671" y="91"/>
                  <a:pt x="669" y="90"/>
                  <a:pt x="679" y="88"/>
                </a:cubicBezTo>
                <a:close/>
                <a:moveTo>
                  <a:pt x="733" y="77"/>
                </a:moveTo>
                <a:cubicBezTo>
                  <a:pt x="741" y="76"/>
                  <a:pt x="746" y="75"/>
                  <a:pt x="750" y="75"/>
                </a:cubicBezTo>
                <a:cubicBezTo>
                  <a:pt x="751" y="76"/>
                  <a:pt x="733" y="78"/>
                  <a:pt x="733" y="77"/>
                </a:cubicBezTo>
                <a:close/>
                <a:moveTo>
                  <a:pt x="257" y="343"/>
                </a:moveTo>
                <a:cubicBezTo>
                  <a:pt x="262" y="337"/>
                  <a:pt x="265" y="335"/>
                  <a:pt x="266" y="336"/>
                </a:cubicBezTo>
                <a:cubicBezTo>
                  <a:pt x="258" y="344"/>
                  <a:pt x="256" y="348"/>
                  <a:pt x="247" y="359"/>
                </a:cubicBezTo>
                <a:cubicBezTo>
                  <a:pt x="244" y="360"/>
                  <a:pt x="248" y="355"/>
                  <a:pt x="252" y="351"/>
                </a:cubicBezTo>
                <a:cubicBezTo>
                  <a:pt x="256" y="346"/>
                  <a:pt x="260" y="341"/>
                  <a:pt x="257" y="343"/>
                </a:cubicBezTo>
                <a:close/>
                <a:moveTo>
                  <a:pt x="76" y="1015"/>
                </a:moveTo>
                <a:cubicBezTo>
                  <a:pt x="77" y="1017"/>
                  <a:pt x="77" y="1018"/>
                  <a:pt x="78" y="1017"/>
                </a:cubicBezTo>
                <a:cubicBezTo>
                  <a:pt x="80" y="1027"/>
                  <a:pt x="79" y="1027"/>
                  <a:pt x="82" y="1037"/>
                </a:cubicBezTo>
                <a:cubicBezTo>
                  <a:pt x="80" y="1033"/>
                  <a:pt x="78" y="1023"/>
                  <a:pt x="76" y="1015"/>
                </a:cubicBezTo>
                <a:close/>
                <a:moveTo>
                  <a:pt x="538" y="138"/>
                </a:moveTo>
                <a:cubicBezTo>
                  <a:pt x="538" y="138"/>
                  <a:pt x="543" y="136"/>
                  <a:pt x="547" y="134"/>
                </a:cubicBezTo>
                <a:cubicBezTo>
                  <a:pt x="550" y="134"/>
                  <a:pt x="546" y="137"/>
                  <a:pt x="536" y="141"/>
                </a:cubicBezTo>
                <a:cubicBezTo>
                  <a:pt x="536" y="141"/>
                  <a:pt x="549" y="134"/>
                  <a:pt x="538" y="138"/>
                </a:cubicBezTo>
                <a:close/>
                <a:moveTo>
                  <a:pt x="728" y="80"/>
                </a:moveTo>
                <a:cubicBezTo>
                  <a:pt x="731" y="80"/>
                  <a:pt x="738" y="79"/>
                  <a:pt x="744" y="79"/>
                </a:cubicBezTo>
                <a:cubicBezTo>
                  <a:pt x="750" y="78"/>
                  <a:pt x="754" y="78"/>
                  <a:pt x="750" y="80"/>
                </a:cubicBezTo>
                <a:cubicBezTo>
                  <a:pt x="745" y="81"/>
                  <a:pt x="744" y="80"/>
                  <a:pt x="743" y="80"/>
                </a:cubicBezTo>
                <a:cubicBezTo>
                  <a:pt x="737" y="81"/>
                  <a:pt x="736" y="82"/>
                  <a:pt x="730" y="83"/>
                </a:cubicBezTo>
                <a:lnTo>
                  <a:pt x="728" y="80"/>
                </a:lnTo>
                <a:close/>
                <a:moveTo>
                  <a:pt x="208" y="409"/>
                </a:moveTo>
                <a:cubicBezTo>
                  <a:pt x="213" y="401"/>
                  <a:pt x="214" y="402"/>
                  <a:pt x="218" y="396"/>
                </a:cubicBezTo>
                <a:cubicBezTo>
                  <a:pt x="220" y="395"/>
                  <a:pt x="217" y="400"/>
                  <a:pt x="214" y="404"/>
                </a:cubicBezTo>
                <a:cubicBezTo>
                  <a:pt x="212" y="407"/>
                  <a:pt x="208" y="411"/>
                  <a:pt x="208" y="409"/>
                </a:cubicBezTo>
                <a:close/>
                <a:moveTo>
                  <a:pt x="428" y="198"/>
                </a:moveTo>
                <a:cubicBezTo>
                  <a:pt x="437" y="193"/>
                  <a:pt x="437" y="193"/>
                  <a:pt x="437" y="193"/>
                </a:cubicBezTo>
                <a:cubicBezTo>
                  <a:pt x="437" y="194"/>
                  <a:pt x="437" y="195"/>
                  <a:pt x="427" y="201"/>
                </a:cubicBezTo>
                <a:cubicBezTo>
                  <a:pt x="429" y="199"/>
                  <a:pt x="429" y="199"/>
                  <a:pt x="428" y="198"/>
                </a:cubicBezTo>
                <a:close/>
                <a:moveTo>
                  <a:pt x="389" y="228"/>
                </a:moveTo>
                <a:cubicBezTo>
                  <a:pt x="385" y="231"/>
                  <a:pt x="381" y="234"/>
                  <a:pt x="378" y="236"/>
                </a:cubicBezTo>
                <a:cubicBezTo>
                  <a:pt x="375" y="237"/>
                  <a:pt x="378" y="234"/>
                  <a:pt x="382" y="231"/>
                </a:cubicBezTo>
                <a:cubicBezTo>
                  <a:pt x="385" y="229"/>
                  <a:pt x="389" y="226"/>
                  <a:pt x="389" y="228"/>
                </a:cubicBezTo>
                <a:close/>
                <a:moveTo>
                  <a:pt x="647" y="102"/>
                </a:moveTo>
                <a:cubicBezTo>
                  <a:pt x="655" y="100"/>
                  <a:pt x="658" y="100"/>
                  <a:pt x="658" y="101"/>
                </a:cubicBezTo>
                <a:cubicBezTo>
                  <a:pt x="648" y="104"/>
                  <a:pt x="648" y="104"/>
                  <a:pt x="648" y="104"/>
                </a:cubicBezTo>
                <a:lnTo>
                  <a:pt x="647" y="102"/>
                </a:lnTo>
                <a:close/>
                <a:moveTo>
                  <a:pt x="754" y="79"/>
                </a:moveTo>
                <a:cubicBezTo>
                  <a:pt x="759" y="79"/>
                  <a:pt x="771" y="76"/>
                  <a:pt x="771" y="77"/>
                </a:cubicBezTo>
                <a:cubicBezTo>
                  <a:pt x="769" y="79"/>
                  <a:pt x="763" y="80"/>
                  <a:pt x="757" y="81"/>
                </a:cubicBezTo>
                <a:cubicBezTo>
                  <a:pt x="751" y="82"/>
                  <a:pt x="745" y="84"/>
                  <a:pt x="743" y="85"/>
                </a:cubicBezTo>
                <a:cubicBezTo>
                  <a:pt x="737" y="86"/>
                  <a:pt x="736" y="85"/>
                  <a:pt x="726" y="87"/>
                </a:cubicBezTo>
                <a:cubicBezTo>
                  <a:pt x="731" y="85"/>
                  <a:pt x="723" y="84"/>
                  <a:pt x="737" y="82"/>
                </a:cubicBezTo>
                <a:cubicBezTo>
                  <a:pt x="744" y="82"/>
                  <a:pt x="737" y="84"/>
                  <a:pt x="736" y="85"/>
                </a:cubicBezTo>
                <a:cubicBezTo>
                  <a:pt x="747" y="83"/>
                  <a:pt x="748" y="81"/>
                  <a:pt x="754" y="79"/>
                </a:cubicBezTo>
                <a:close/>
                <a:moveTo>
                  <a:pt x="1008" y="83"/>
                </a:moveTo>
                <a:cubicBezTo>
                  <a:pt x="1011" y="82"/>
                  <a:pt x="1028" y="86"/>
                  <a:pt x="1036" y="87"/>
                </a:cubicBezTo>
                <a:cubicBezTo>
                  <a:pt x="1033" y="88"/>
                  <a:pt x="1036" y="89"/>
                  <a:pt x="1023" y="87"/>
                </a:cubicBezTo>
                <a:cubicBezTo>
                  <a:pt x="1025" y="85"/>
                  <a:pt x="1015" y="85"/>
                  <a:pt x="1008" y="83"/>
                </a:cubicBezTo>
                <a:close/>
                <a:moveTo>
                  <a:pt x="309" y="304"/>
                </a:moveTo>
                <a:cubicBezTo>
                  <a:pt x="308" y="304"/>
                  <a:pt x="303" y="308"/>
                  <a:pt x="304" y="306"/>
                </a:cubicBezTo>
                <a:cubicBezTo>
                  <a:pt x="311" y="299"/>
                  <a:pt x="309" y="300"/>
                  <a:pt x="315" y="294"/>
                </a:cubicBezTo>
                <a:cubicBezTo>
                  <a:pt x="314" y="293"/>
                  <a:pt x="306" y="302"/>
                  <a:pt x="302" y="306"/>
                </a:cubicBezTo>
                <a:cubicBezTo>
                  <a:pt x="305" y="300"/>
                  <a:pt x="313" y="293"/>
                  <a:pt x="323" y="285"/>
                </a:cubicBezTo>
                <a:cubicBezTo>
                  <a:pt x="314" y="294"/>
                  <a:pt x="323" y="288"/>
                  <a:pt x="320" y="292"/>
                </a:cubicBezTo>
                <a:cubicBezTo>
                  <a:pt x="308" y="301"/>
                  <a:pt x="319" y="295"/>
                  <a:pt x="307" y="307"/>
                </a:cubicBezTo>
                <a:cubicBezTo>
                  <a:pt x="303" y="310"/>
                  <a:pt x="307" y="307"/>
                  <a:pt x="309" y="304"/>
                </a:cubicBezTo>
                <a:close/>
                <a:moveTo>
                  <a:pt x="655" y="102"/>
                </a:moveTo>
                <a:cubicBezTo>
                  <a:pt x="651" y="104"/>
                  <a:pt x="656" y="103"/>
                  <a:pt x="657" y="104"/>
                </a:cubicBezTo>
                <a:cubicBezTo>
                  <a:pt x="652" y="105"/>
                  <a:pt x="644" y="107"/>
                  <a:pt x="644" y="108"/>
                </a:cubicBezTo>
                <a:cubicBezTo>
                  <a:pt x="640" y="109"/>
                  <a:pt x="646" y="105"/>
                  <a:pt x="655" y="102"/>
                </a:cubicBezTo>
                <a:close/>
                <a:moveTo>
                  <a:pt x="672" y="98"/>
                </a:moveTo>
                <a:cubicBezTo>
                  <a:pt x="677" y="97"/>
                  <a:pt x="678" y="97"/>
                  <a:pt x="682" y="96"/>
                </a:cubicBezTo>
                <a:cubicBezTo>
                  <a:pt x="682" y="98"/>
                  <a:pt x="677" y="100"/>
                  <a:pt x="668" y="102"/>
                </a:cubicBezTo>
                <a:cubicBezTo>
                  <a:pt x="672" y="101"/>
                  <a:pt x="668" y="100"/>
                  <a:pt x="672" y="98"/>
                </a:cubicBezTo>
                <a:close/>
                <a:moveTo>
                  <a:pt x="431" y="203"/>
                </a:moveTo>
                <a:cubicBezTo>
                  <a:pt x="434" y="202"/>
                  <a:pt x="437" y="200"/>
                  <a:pt x="438" y="200"/>
                </a:cubicBezTo>
                <a:cubicBezTo>
                  <a:pt x="443" y="196"/>
                  <a:pt x="440" y="197"/>
                  <a:pt x="448" y="192"/>
                </a:cubicBezTo>
                <a:cubicBezTo>
                  <a:pt x="453" y="190"/>
                  <a:pt x="450" y="192"/>
                  <a:pt x="447" y="194"/>
                </a:cubicBezTo>
                <a:cubicBezTo>
                  <a:pt x="443" y="196"/>
                  <a:pt x="440" y="199"/>
                  <a:pt x="444" y="197"/>
                </a:cubicBezTo>
                <a:cubicBezTo>
                  <a:pt x="438" y="201"/>
                  <a:pt x="433" y="203"/>
                  <a:pt x="431" y="203"/>
                </a:cubicBezTo>
                <a:close/>
                <a:moveTo>
                  <a:pt x="455" y="189"/>
                </a:moveTo>
                <a:cubicBezTo>
                  <a:pt x="458" y="189"/>
                  <a:pt x="455" y="192"/>
                  <a:pt x="456" y="193"/>
                </a:cubicBezTo>
                <a:cubicBezTo>
                  <a:pt x="449" y="197"/>
                  <a:pt x="442" y="201"/>
                  <a:pt x="436" y="205"/>
                </a:cubicBezTo>
                <a:cubicBezTo>
                  <a:pt x="441" y="201"/>
                  <a:pt x="443" y="200"/>
                  <a:pt x="444" y="198"/>
                </a:cubicBezTo>
                <a:cubicBezTo>
                  <a:pt x="446" y="196"/>
                  <a:pt x="448" y="194"/>
                  <a:pt x="455" y="189"/>
                </a:cubicBezTo>
                <a:close/>
                <a:moveTo>
                  <a:pt x="804" y="77"/>
                </a:moveTo>
                <a:cubicBezTo>
                  <a:pt x="805" y="76"/>
                  <a:pt x="809" y="77"/>
                  <a:pt x="814" y="77"/>
                </a:cubicBezTo>
                <a:cubicBezTo>
                  <a:pt x="815" y="78"/>
                  <a:pt x="818" y="78"/>
                  <a:pt x="823" y="78"/>
                </a:cubicBezTo>
                <a:cubicBezTo>
                  <a:pt x="812" y="80"/>
                  <a:pt x="813" y="77"/>
                  <a:pt x="804" y="77"/>
                </a:cubicBezTo>
                <a:close/>
                <a:moveTo>
                  <a:pt x="870" y="75"/>
                </a:moveTo>
                <a:cubicBezTo>
                  <a:pt x="880" y="74"/>
                  <a:pt x="892" y="77"/>
                  <a:pt x="897" y="75"/>
                </a:cubicBezTo>
                <a:cubicBezTo>
                  <a:pt x="903" y="77"/>
                  <a:pt x="888" y="78"/>
                  <a:pt x="896" y="80"/>
                </a:cubicBezTo>
                <a:cubicBezTo>
                  <a:pt x="877" y="78"/>
                  <a:pt x="864" y="78"/>
                  <a:pt x="847" y="77"/>
                </a:cubicBezTo>
                <a:cubicBezTo>
                  <a:pt x="850" y="76"/>
                  <a:pt x="849" y="75"/>
                  <a:pt x="863" y="75"/>
                </a:cubicBezTo>
                <a:cubicBezTo>
                  <a:pt x="852" y="77"/>
                  <a:pt x="868" y="77"/>
                  <a:pt x="870" y="75"/>
                </a:cubicBezTo>
                <a:close/>
                <a:moveTo>
                  <a:pt x="1034" y="93"/>
                </a:moveTo>
                <a:cubicBezTo>
                  <a:pt x="1039" y="92"/>
                  <a:pt x="1055" y="97"/>
                  <a:pt x="1058" y="99"/>
                </a:cubicBezTo>
                <a:cubicBezTo>
                  <a:pt x="1056" y="100"/>
                  <a:pt x="1045" y="96"/>
                  <a:pt x="1035" y="95"/>
                </a:cubicBezTo>
                <a:cubicBezTo>
                  <a:pt x="1031" y="93"/>
                  <a:pt x="1044" y="95"/>
                  <a:pt x="1034" y="93"/>
                </a:cubicBezTo>
                <a:close/>
                <a:moveTo>
                  <a:pt x="1183" y="140"/>
                </a:moveTo>
                <a:cubicBezTo>
                  <a:pt x="1168" y="133"/>
                  <a:pt x="1159" y="130"/>
                  <a:pt x="1152" y="128"/>
                </a:cubicBezTo>
                <a:cubicBezTo>
                  <a:pt x="1144" y="126"/>
                  <a:pt x="1136" y="124"/>
                  <a:pt x="1122" y="118"/>
                </a:cubicBezTo>
                <a:cubicBezTo>
                  <a:pt x="1121" y="116"/>
                  <a:pt x="1131" y="119"/>
                  <a:pt x="1138" y="121"/>
                </a:cubicBezTo>
                <a:cubicBezTo>
                  <a:pt x="1147" y="125"/>
                  <a:pt x="1157" y="128"/>
                  <a:pt x="1165" y="131"/>
                </a:cubicBezTo>
                <a:cubicBezTo>
                  <a:pt x="1174" y="134"/>
                  <a:pt x="1180" y="136"/>
                  <a:pt x="1183" y="140"/>
                </a:cubicBezTo>
                <a:close/>
                <a:moveTo>
                  <a:pt x="1005" y="91"/>
                </a:moveTo>
                <a:cubicBezTo>
                  <a:pt x="1002" y="89"/>
                  <a:pt x="995" y="90"/>
                  <a:pt x="988" y="88"/>
                </a:cubicBezTo>
                <a:cubicBezTo>
                  <a:pt x="998" y="88"/>
                  <a:pt x="1002" y="89"/>
                  <a:pt x="1000" y="86"/>
                </a:cubicBezTo>
                <a:cubicBezTo>
                  <a:pt x="1006" y="87"/>
                  <a:pt x="1008" y="88"/>
                  <a:pt x="1014" y="89"/>
                </a:cubicBezTo>
                <a:cubicBezTo>
                  <a:pt x="1013" y="91"/>
                  <a:pt x="1016" y="91"/>
                  <a:pt x="1009" y="92"/>
                </a:cubicBezTo>
                <a:cubicBezTo>
                  <a:pt x="1021" y="94"/>
                  <a:pt x="1034" y="96"/>
                  <a:pt x="1046" y="99"/>
                </a:cubicBezTo>
                <a:cubicBezTo>
                  <a:pt x="1039" y="98"/>
                  <a:pt x="1027" y="96"/>
                  <a:pt x="1015" y="94"/>
                </a:cubicBezTo>
                <a:cubicBezTo>
                  <a:pt x="1004" y="92"/>
                  <a:pt x="992" y="90"/>
                  <a:pt x="985" y="89"/>
                </a:cubicBezTo>
                <a:cubicBezTo>
                  <a:pt x="989" y="89"/>
                  <a:pt x="997" y="90"/>
                  <a:pt x="1005" y="91"/>
                </a:cubicBezTo>
                <a:close/>
                <a:moveTo>
                  <a:pt x="1017" y="89"/>
                </a:moveTo>
                <a:cubicBezTo>
                  <a:pt x="1026" y="91"/>
                  <a:pt x="1026" y="92"/>
                  <a:pt x="1028" y="93"/>
                </a:cubicBezTo>
                <a:cubicBezTo>
                  <a:pt x="1017" y="92"/>
                  <a:pt x="1017" y="91"/>
                  <a:pt x="1017" y="89"/>
                </a:cubicBezTo>
                <a:close/>
                <a:moveTo>
                  <a:pt x="731" y="89"/>
                </a:moveTo>
                <a:cubicBezTo>
                  <a:pt x="740" y="88"/>
                  <a:pt x="755" y="85"/>
                  <a:pt x="762" y="85"/>
                </a:cubicBezTo>
                <a:cubicBezTo>
                  <a:pt x="759" y="86"/>
                  <a:pt x="761" y="87"/>
                  <a:pt x="750" y="88"/>
                </a:cubicBezTo>
                <a:cubicBezTo>
                  <a:pt x="748" y="86"/>
                  <a:pt x="741" y="89"/>
                  <a:pt x="729" y="91"/>
                </a:cubicBezTo>
                <a:cubicBezTo>
                  <a:pt x="727" y="90"/>
                  <a:pt x="731" y="89"/>
                  <a:pt x="731" y="89"/>
                </a:cubicBezTo>
                <a:close/>
                <a:moveTo>
                  <a:pt x="642" y="110"/>
                </a:moveTo>
                <a:cubicBezTo>
                  <a:pt x="638" y="114"/>
                  <a:pt x="654" y="107"/>
                  <a:pt x="663" y="105"/>
                </a:cubicBezTo>
                <a:cubicBezTo>
                  <a:pt x="670" y="105"/>
                  <a:pt x="660" y="108"/>
                  <a:pt x="659" y="110"/>
                </a:cubicBezTo>
                <a:cubicBezTo>
                  <a:pt x="653" y="111"/>
                  <a:pt x="648" y="113"/>
                  <a:pt x="643" y="114"/>
                </a:cubicBezTo>
                <a:cubicBezTo>
                  <a:pt x="636" y="114"/>
                  <a:pt x="657" y="110"/>
                  <a:pt x="654" y="109"/>
                </a:cubicBezTo>
                <a:cubicBezTo>
                  <a:pt x="645" y="111"/>
                  <a:pt x="636" y="116"/>
                  <a:pt x="630" y="118"/>
                </a:cubicBezTo>
                <a:cubicBezTo>
                  <a:pt x="631" y="117"/>
                  <a:pt x="629" y="117"/>
                  <a:pt x="629" y="116"/>
                </a:cubicBezTo>
                <a:cubicBezTo>
                  <a:pt x="629" y="115"/>
                  <a:pt x="632" y="113"/>
                  <a:pt x="642" y="110"/>
                </a:cubicBezTo>
                <a:close/>
                <a:moveTo>
                  <a:pt x="515" y="161"/>
                </a:moveTo>
                <a:cubicBezTo>
                  <a:pt x="511" y="161"/>
                  <a:pt x="509" y="164"/>
                  <a:pt x="503" y="167"/>
                </a:cubicBezTo>
                <a:cubicBezTo>
                  <a:pt x="498" y="167"/>
                  <a:pt x="516" y="159"/>
                  <a:pt x="523" y="156"/>
                </a:cubicBezTo>
                <a:cubicBezTo>
                  <a:pt x="519" y="159"/>
                  <a:pt x="515" y="163"/>
                  <a:pt x="505" y="169"/>
                </a:cubicBezTo>
                <a:cubicBezTo>
                  <a:pt x="505" y="167"/>
                  <a:pt x="505" y="166"/>
                  <a:pt x="515" y="161"/>
                </a:cubicBezTo>
                <a:close/>
                <a:moveTo>
                  <a:pt x="539" y="153"/>
                </a:moveTo>
                <a:cubicBezTo>
                  <a:pt x="537" y="154"/>
                  <a:pt x="536" y="154"/>
                  <a:pt x="532" y="155"/>
                </a:cubicBezTo>
                <a:cubicBezTo>
                  <a:pt x="531" y="155"/>
                  <a:pt x="549" y="147"/>
                  <a:pt x="537" y="152"/>
                </a:cubicBezTo>
                <a:cubicBezTo>
                  <a:pt x="540" y="148"/>
                  <a:pt x="543" y="150"/>
                  <a:pt x="547" y="148"/>
                </a:cubicBezTo>
                <a:cubicBezTo>
                  <a:pt x="546" y="147"/>
                  <a:pt x="549" y="143"/>
                  <a:pt x="563" y="139"/>
                </a:cubicBezTo>
                <a:cubicBezTo>
                  <a:pt x="559" y="143"/>
                  <a:pt x="549" y="149"/>
                  <a:pt x="540" y="154"/>
                </a:cubicBezTo>
                <a:cubicBezTo>
                  <a:pt x="536" y="155"/>
                  <a:pt x="537" y="154"/>
                  <a:pt x="539" y="153"/>
                </a:cubicBezTo>
                <a:close/>
                <a:moveTo>
                  <a:pt x="703" y="96"/>
                </a:moveTo>
                <a:cubicBezTo>
                  <a:pt x="709" y="97"/>
                  <a:pt x="689" y="102"/>
                  <a:pt x="690" y="99"/>
                </a:cubicBezTo>
                <a:cubicBezTo>
                  <a:pt x="696" y="98"/>
                  <a:pt x="696" y="97"/>
                  <a:pt x="703" y="96"/>
                </a:cubicBezTo>
                <a:close/>
                <a:moveTo>
                  <a:pt x="1693" y="1044"/>
                </a:moveTo>
                <a:cubicBezTo>
                  <a:pt x="1691" y="1057"/>
                  <a:pt x="1690" y="1053"/>
                  <a:pt x="1689" y="1066"/>
                </a:cubicBezTo>
                <a:cubicBezTo>
                  <a:pt x="1688" y="1065"/>
                  <a:pt x="1689" y="1060"/>
                  <a:pt x="1690" y="1052"/>
                </a:cubicBezTo>
                <a:cubicBezTo>
                  <a:pt x="1689" y="1051"/>
                  <a:pt x="1687" y="1072"/>
                  <a:pt x="1686" y="1067"/>
                </a:cubicBezTo>
                <a:cubicBezTo>
                  <a:pt x="1688" y="1056"/>
                  <a:pt x="1689" y="1054"/>
                  <a:pt x="1691" y="1042"/>
                </a:cubicBezTo>
                <a:cubicBezTo>
                  <a:pt x="1691" y="1046"/>
                  <a:pt x="1692" y="1041"/>
                  <a:pt x="1693" y="1044"/>
                </a:cubicBezTo>
                <a:close/>
                <a:moveTo>
                  <a:pt x="413" y="230"/>
                </a:moveTo>
                <a:cubicBezTo>
                  <a:pt x="419" y="226"/>
                  <a:pt x="421" y="225"/>
                  <a:pt x="423" y="224"/>
                </a:cubicBezTo>
                <a:cubicBezTo>
                  <a:pt x="426" y="223"/>
                  <a:pt x="430" y="221"/>
                  <a:pt x="440" y="214"/>
                </a:cubicBezTo>
                <a:cubicBezTo>
                  <a:pt x="441" y="215"/>
                  <a:pt x="442" y="216"/>
                  <a:pt x="431" y="223"/>
                </a:cubicBezTo>
                <a:cubicBezTo>
                  <a:pt x="432" y="222"/>
                  <a:pt x="437" y="219"/>
                  <a:pt x="440" y="217"/>
                </a:cubicBezTo>
                <a:cubicBezTo>
                  <a:pt x="440" y="218"/>
                  <a:pt x="436" y="221"/>
                  <a:pt x="432" y="223"/>
                </a:cubicBezTo>
                <a:cubicBezTo>
                  <a:pt x="434" y="223"/>
                  <a:pt x="440" y="219"/>
                  <a:pt x="444" y="216"/>
                </a:cubicBezTo>
                <a:cubicBezTo>
                  <a:pt x="443" y="218"/>
                  <a:pt x="439" y="221"/>
                  <a:pt x="441" y="221"/>
                </a:cubicBezTo>
                <a:cubicBezTo>
                  <a:pt x="432" y="227"/>
                  <a:pt x="436" y="222"/>
                  <a:pt x="426" y="229"/>
                </a:cubicBezTo>
                <a:cubicBezTo>
                  <a:pt x="428" y="226"/>
                  <a:pt x="424" y="227"/>
                  <a:pt x="420" y="229"/>
                </a:cubicBezTo>
                <a:cubicBezTo>
                  <a:pt x="415" y="231"/>
                  <a:pt x="411" y="233"/>
                  <a:pt x="413" y="230"/>
                </a:cubicBezTo>
                <a:close/>
                <a:moveTo>
                  <a:pt x="464" y="208"/>
                </a:moveTo>
                <a:cubicBezTo>
                  <a:pt x="461" y="211"/>
                  <a:pt x="459" y="212"/>
                  <a:pt x="464" y="211"/>
                </a:cubicBezTo>
                <a:cubicBezTo>
                  <a:pt x="455" y="217"/>
                  <a:pt x="460" y="211"/>
                  <a:pt x="454" y="215"/>
                </a:cubicBezTo>
                <a:cubicBezTo>
                  <a:pt x="452" y="216"/>
                  <a:pt x="454" y="216"/>
                  <a:pt x="454" y="218"/>
                </a:cubicBezTo>
                <a:cubicBezTo>
                  <a:pt x="453" y="219"/>
                  <a:pt x="451" y="222"/>
                  <a:pt x="442" y="228"/>
                </a:cubicBezTo>
                <a:cubicBezTo>
                  <a:pt x="445" y="224"/>
                  <a:pt x="453" y="217"/>
                  <a:pt x="440" y="223"/>
                </a:cubicBezTo>
                <a:cubicBezTo>
                  <a:pt x="440" y="222"/>
                  <a:pt x="444" y="219"/>
                  <a:pt x="449" y="216"/>
                </a:cubicBezTo>
                <a:cubicBezTo>
                  <a:pt x="455" y="213"/>
                  <a:pt x="461" y="209"/>
                  <a:pt x="464" y="208"/>
                </a:cubicBezTo>
                <a:close/>
                <a:moveTo>
                  <a:pt x="406" y="226"/>
                </a:moveTo>
                <a:cubicBezTo>
                  <a:pt x="412" y="223"/>
                  <a:pt x="407" y="228"/>
                  <a:pt x="400" y="233"/>
                </a:cubicBezTo>
                <a:cubicBezTo>
                  <a:pt x="406" y="230"/>
                  <a:pt x="402" y="233"/>
                  <a:pt x="403" y="234"/>
                </a:cubicBezTo>
                <a:cubicBezTo>
                  <a:pt x="409" y="230"/>
                  <a:pt x="410" y="228"/>
                  <a:pt x="418" y="223"/>
                </a:cubicBezTo>
                <a:cubicBezTo>
                  <a:pt x="421" y="224"/>
                  <a:pt x="402" y="234"/>
                  <a:pt x="413" y="230"/>
                </a:cubicBezTo>
                <a:cubicBezTo>
                  <a:pt x="397" y="240"/>
                  <a:pt x="393" y="239"/>
                  <a:pt x="385" y="242"/>
                </a:cubicBezTo>
                <a:cubicBezTo>
                  <a:pt x="391" y="238"/>
                  <a:pt x="395" y="235"/>
                  <a:pt x="395" y="234"/>
                </a:cubicBezTo>
                <a:cubicBezTo>
                  <a:pt x="402" y="231"/>
                  <a:pt x="394" y="236"/>
                  <a:pt x="406" y="226"/>
                </a:cubicBezTo>
                <a:close/>
                <a:moveTo>
                  <a:pt x="434" y="208"/>
                </a:moveTo>
                <a:cubicBezTo>
                  <a:pt x="439" y="205"/>
                  <a:pt x="429" y="213"/>
                  <a:pt x="422" y="218"/>
                </a:cubicBezTo>
                <a:cubicBezTo>
                  <a:pt x="419" y="219"/>
                  <a:pt x="423" y="215"/>
                  <a:pt x="422" y="215"/>
                </a:cubicBezTo>
                <a:cubicBezTo>
                  <a:pt x="430" y="208"/>
                  <a:pt x="433" y="210"/>
                  <a:pt x="434" y="208"/>
                </a:cubicBezTo>
                <a:close/>
                <a:moveTo>
                  <a:pt x="450" y="197"/>
                </a:moveTo>
                <a:cubicBezTo>
                  <a:pt x="464" y="189"/>
                  <a:pt x="457" y="194"/>
                  <a:pt x="468" y="187"/>
                </a:cubicBezTo>
                <a:cubicBezTo>
                  <a:pt x="477" y="183"/>
                  <a:pt x="465" y="191"/>
                  <a:pt x="460" y="195"/>
                </a:cubicBezTo>
                <a:cubicBezTo>
                  <a:pt x="464" y="194"/>
                  <a:pt x="474" y="187"/>
                  <a:pt x="476" y="188"/>
                </a:cubicBezTo>
                <a:cubicBezTo>
                  <a:pt x="457" y="200"/>
                  <a:pt x="449" y="203"/>
                  <a:pt x="446" y="207"/>
                </a:cubicBezTo>
                <a:cubicBezTo>
                  <a:pt x="441" y="210"/>
                  <a:pt x="439" y="210"/>
                  <a:pt x="437" y="209"/>
                </a:cubicBezTo>
                <a:cubicBezTo>
                  <a:pt x="444" y="205"/>
                  <a:pt x="449" y="203"/>
                  <a:pt x="458" y="197"/>
                </a:cubicBezTo>
                <a:cubicBezTo>
                  <a:pt x="457" y="196"/>
                  <a:pt x="447" y="202"/>
                  <a:pt x="446" y="201"/>
                </a:cubicBezTo>
                <a:cubicBezTo>
                  <a:pt x="451" y="198"/>
                  <a:pt x="451" y="197"/>
                  <a:pt x="450" y="197"/>
                </a:cubicBezTo>
                <a:close/>
                <a:moveTo>
                  <a:pt x="1386" y="267"/>
                </a:moveTo>
                <a:cubicBezTo>
                  <a:pt x="1379" y="261"/>
                  <a:pt x="1376" y="259"/>
                  <a:pt x="1373" y="257"/>
                </a:cubicBezTo>
                <a:cubicBezTo>
                  <a:pt x="1369" y="255"/>
                  <a:pt x="1366" y="253"/>
                  <a:pt x="1358" y="247"/>
                </a:cubicBezTo>
                <a:cubicBezTo>
                  <a:pt x="1366" y="252"/>
                  <a:pt x="1366" y="248"/>
                  <a:pt x="1359" y="241"/>
                </a:cubicBezTo>
                <a:cubicBezTo>
                  <a:pt x="1375" y="252"/>
                  <a:pt x="1382" y="259"/>
                  <a:pt x="1386" y="267"/>
                </a:cubicBezTo>
                <a:close/>
                <a:moveTo>
                  <a:pt x="489" y="176"/>
                </a:moveTo>
                <a:cubicBezTo>
                  <a:pt x="498" y="170"/>
                  <a:pt x="497" y="173"/>
                  <a:pt x="502" y="170"/>
                </a:cubicBezTo>
                <a:cubicBezTo>
                  <a:pt x="498" y="174"/>
                  <a:pt x="495" y="174"/>
                  <a:pt x="485" y="180"/>
                </a:cubicBezTo>
                <a:cubicBezTo>
                  <a:pt x="486" y="179"/>
                  <a:pt x="488" y="177"/>
                  <a:pt x="489" y="176"/>
                </a:cubicBezTo>
                <a:close/>
                <a:moveTo>
                  <a:pt x="265" y="356"/>
                </a:moveTo>
                <a:cubicBezTo>
                  <a:pt x="268" y="354"/>
                  <a:pt x="263" y="360"/>
                  <a:pt x="263" y="361"/>
                </a:cubicBezTo>
                <a:cubicBezTo>
                  <a:pt x="258" y="367"/>
                  <a:pt x="258" y="363"/>
                  <a:pt x="265" y="356"/>
                </a:cubicBezTo>
                <a:close/>
                <a:moveTo>
                  <a:pt x="591" y="131"/>
                </a:moveTo>
                <a:cubicBezTo>
                  <a:pt x="592" y="132"/>
                  <a:pt x="578" y="137"/>
                  <a:pt x="573" y="138"/>
                </a:cubicBezTo>
                <a:cubicBezTo>
                  <a:pt x="572" y="137"/>
                  <a:pt x="582" y="134"/>
                  <a:pt x="591" y="131"/>
                </a:cubicBezTo>
                <a:close/>
                <a:moveTo>
                  <a:pt x="235" y="395"/>
                </a:moveTo>
                <a:cubicBezTo>
                  <a:pt x="233" y="398"/>
                  <a:pt x="227" y="406"/>
                  <a:pt x="223" y="413"/>
                </a:cubicBezTo>
                <a:cubicBezTo>
                  <a:pt x="219" y="414"/>
                  <a:pt x="228" y="404"/>
                  <a:pt x="235" y="395"/>
                </a:cubicBezTo>
                <a:close/>
                <a:moveTo>
                  <a:pt x="332" y="287"/>
                </a:moveTo>
                <a:cubicBezTo>
                  <a:pt x="331" y="290"/>
                  <a:pt x="335" y="288"/>
                  <a:pt x="328" y="295"/>
                </a:cubicBezTo>
                <a:cubicBezTo>
                  <a:pt x="330" y="291"/>
                  <a:pt x="318" y="301"/>
                  <a:pt x="332" y="287"/>
                </a:cubicBezTo>
                <a:close/>
                <a:moveTo>
                  <a:pt x="1304" y="205"/>
                </a:moveTo>
                <a:cubicBezTo>
                  <a:pt x="1318" y="214"/>
                  <a:pt x="1333" y="225"/>
                  <a:pt x="1347" y="235"/>
                </a:cubicBezTo>
                <a:cubicBezTo>
                  <a:pt x="1343" y="234"/>
                  <a:pt x="1335" y="228"/>
                  <a:pt x="1324" y="220"/>
                </a:cubicBezTo>
                <a:cubicBezTo>
                  <a:pt x="1325" y="224"/>
                  <a:pt x="1339" y="230"/>
                  <a:pt x="1350" y="239"/>
                </a:cubicBezTo>
                <a:cubicBezTo>
                  <a:pt x="1350" y="240"/>
                  <a:pt x="1358" y="245"/>
                  <a:pt x="1356" y="245"/>
                </a:cubicBezTo>
                <a:cubicBezTo>
                  <a:pt x="1346" y="238"/>
                  <a:pt x="1344" y="236"/>
                  <a:pt x="1339" y="232"/>
                </a:cubicBezTo>
                <a:cubicBezTo>
                  <a:pt x="1333" y="229"/>
                  <a:pt x="1329" y="226"/>
                  <a:pt x="1324" y="224"/>
                </a:cubicBezTo>
                <a:cubicBezTo>
                  <a:pt x="1321" y="224"/>
                  <a:pt x="1331" y="229"/>
                  <a:pt x="1336" y="233"/>
                </a:cubicBezTo>
                <a:cubicBezTo>
                  <a:pt x="1325" y="227"/>
                  <a:pt x="1325" y="228"/>
                  <a:pt x="1327" y="230"/>
                </a:cubicBezTo>
                <a:cubicBezTo>
                  <a:pt x="1325" y="228"/>
                  <a:pt x="1324" y="228"/>
                  <a:pt x="1324" y="229"/>
                </a:cubicBezTo>
                <a:cubicBezTo>
                  <a:pt x="1315" y="221"/>
                  <a:pt x="1320" y="222"/>
                  <a:pt x="1307" y="213"/>
                </a:cubicBezTo>
                <a:cubicBezTo>
                  <a:pt x="1308" y="212"/>
                  <a:pt x="1322" y="222"/>
                  <a:pt x="1324" y="222"/>
                </a:cubicBezTo>
                <a:cubicBezTo>
                  <a:pt x="1323" y="220"/>
                  <a:pt x="1318" y="219"/>
                  <a:pt x="1313" y="215"/>
                </a:cubicBezTo>
                <a:cubicBezTo>
                  <a:pt x="1318" y="217"/>
                  <a:pt x="1315" y="215"/>
                  <a:pt x="1312" y="212"/>
                </a:cubicBezTo>
                <a:cubicBezTo>
                  <a:pt x="1308" y="209"/>
                  <a:pt x="1303" y="206"/>
                  <a:pt x="1304" y="205"/>
                </a:cubicBezTo>
                <a:close/>
                <a:moveTo>
                  <a:pt x="775" y="87"/>
                </a:moveTo>
                <a:cubicBezTo>
                  <a:pt x="774" y="87"/>
                  <a:pt x="787" y="86"/>
                  <a:pt x="792" y="85"/>
                </a:cubicBezTo>
                <a:cubicBezTo>
                  <a:pt x="793" y="87"/>
                  <a:pt x="793" y="87"/>
                  <a:pt x="793" y="87"/>
                </a:cubicBezTo>
                <a:cubicBezTo>
                  <a:pt x="780" y="89"/>
                  <a:pt x="784" y="87"/>
                  <a:pt x="775" y="87"/>
                </a:cubicBezTo>
                <a:close/>
                <a:moveTo>
                  <a:pt x="249" y="376"/>
                </a:moveTo>
                <a:cubicBezTo>
                  <a:pt x="257" y="368"/>
                  <a:pt x="259" y="368"/>
                  <a:pt x="267" y="359"/>
                </a:cubicBezTo>
                <a:cubicBezTo>
                  <a:pt x="259" y="370"/>
                  <a:pt x="266" y="362"/>
                  <a:pt x="264" y="367"/>
                </a:cubicBezTo>
                <a:cubicBezTo>
                  <a:pt x="255" y="378"/>
                  <a:pt x="259" y="370"/>
                  <a:pt x="251" y="380"/>
                </a:cubicBezTo>
                <a:cubicBezTo>
                  <a:pt x="247" y="382"/>
                  <a:pt x="260" y="367"/>
                  <a:pt x="250" y="379"/>
                </a:cubicBezTo>
                <a:cubicBezTo>
                  <a:pt x="248" y="380"/>
                  <a:pt x="251" y="376"/>
                  <a:pt x="249" y="376"/>
                </a:cubicBezTo>
                <a:close/>
                <a:moveTo>
                  <a:pt x="643" y="115"/>
                </a:moveTo>
                <a:cubicBezTo>
                  <a:pt x="653" y="111"/>
                  <a:pt x="647" y="115"/>
                  <a:pt x="657" y="112"/>
                </a:cubicBezTo>
                <a:cubicBezTo>
                  <a:pt x="658" y="113"/>
                  <a:pt x="655" y="115"/>
                  <a:pt x="642" y="118"/>
                </a:cubicBezTo>
                <a:cubicBezTo>
                  <a:pt x="642" y="118"/>
                  <a:pt x="646" y="116"/>
                  <a:pt x="648" y="116"/>
                </a:cubicBezTo>
                <a:cubicBezTo>
                  <a:pt x="649" y="114"/>
                  <a:pt x="642" y="117"/>
                  <a:pt x="643" y="115"/>
                </a:cubicBezTo>
                <a:close/>
                <a:moveTo>
                  <a:pt x="983" y="90"/>
                </a:moveTo>
                <a:cubicBezTo>
                  <a:pt x="987" y="90"/>
                  <a:pt x="992" y="91"/>
                  <a:pt x="996" y="92"/>
                </a:cubicBezTo>
                <a:cubicBezTo>
                  <a:pt x="998" y="93"/>
                  <a:pt x="994" y="93"/>
                  <a:pt x="989" y="92"/>
                </a:cubicBezTo>
                <a:cubicBezTo>
                  <a:pt x="985" y="91"/>
                  <a:pt x="980" y="90"/>
                  <a:pt x="983" y="90"/>
                </a:cubicBezTo>
                <a:close/>
                <a:moveTo>
                  <a:pt x="572" y="142"/>
                </a:moveTo>
                <a:cubicBezTo>
                  <a:pt x="579" y="139"/>
                  <a:pt x="578" y="139"/>
                  <a:pt x="577" y="138"/>
                </a:cubicBezTo>
                <a:cubicBezTo>
                  <a:pt x="591" y="133"/>
                  <a:pt x="601" y="130"/>
                  <a:pt x="604" y="130"/>
                </a:cubicBezTo>
                <a:cubicBezTo>
                  <a:pt x="588" y="136"/>
                  <a:pt x="587" y="138"/>
                  <a:pt x="582" y="142"/>
                </a:cubicBezTo>
                <a:cubicBezTo>
                  <a:pt x="577" y="143"/>
                  <a:pt x="582" y="140"/>
                  <a:pt x="572" y="142"/>
                </a:cubicBezTo>
                <a:close/>
                <a:moveTo>
                  <a:pt x="670" y="108"/>
                </a:moveTo>
                <a:cubicBezTo>
                  <a:pt x="676" y="107"/>
                  <a:pt x="684" y="105"/>
                  <a:pt x="684" y="106"/>
                </a:cubicBezTo>
                <a:cubicBezTo>
                  <a:pt x="676" y="108"/>
                  <a:pt x="668" y="110"/>
                  <a:pt x="670" y="108"/>
                </a:cubicBezTo>
                <a:close/>
                <a:moveTo>
                  <a:pt x="544" y="153"/>
                </a:moveTo>
                <a:cubicBezTo>
                  <a:pt x="547" y="154"/>
                  <a:pt x="542" y="156"/>
                  <a:pt x="537" y="159"/>
                </a:cubicBezTo>
                <a:cubicBezTo>
                  <a:pt x="538" y="159"/>
                  <a:pt x="543" y="157"/>
                  <a:pt x="548" y="155"/>
                </a:cubicBezTo>
                <a:cubicBezTo>
                  <a:pt x="553" y="153"/>
                  <a:pt x="557" y="151"/>
                  <a:pt x="557" y="152"/>
                </a:cubicBezTo>
                <a:cubicBezTo>
                  <a:pt x="554" y="154"/>
                  <a:pt x="551" y="155"/>
                  <a:pt x="551" y="154"/>
                </a:cubicBezTo>
                <a:cubicBezTo>
                  <a:pt x="554" y="156"/>
                  <a:pt x="535" y="165"/>
                  <a:pt x="519" y="174"/>
                </a:cubicBezTo>
                <a:cubicBezTo>
                  <a:pt x="524" y="170"/>
                  <a:pt x="516" y="174"/>
                  <a:pt x="516" y="172"/>
                </a:cubicBezTo>
                <a:cubicBezTo>
                  <a:pt x="519" y="170"/>
                  <a:pt x="530" y="165"/>
                  <a:pt x="536" y="161"/>
                </a:cubicBezTo>
                <a:cubicBezTo>
                  <a:pt x="534" y="162"/>
                  <a:pt x="532" y="162"/>
                  <a:pt x="531" y="162"/>
                </a:cubicBezTo>
                <a:cubicBezTo>
                  <a:pt x="527" y="164"/>
                  <a:pt x="530" y="164"/>
                  <a:pt x="520" y="168"/>
                </a:cubicBezTo>
                <a:cubicBezTo>
                  <a:pt x="520" y="167"/>
                  <a:pt x="519" y="168"/>
                  <a:pt x="516" y="169"/>
                </a:cubicBezTo>
                <a:cubicBezTo>
                  <a:pt x="524" y="164"/>
                  <a:pt x="532" y="160"/>
                  <a:pt x="544" y="153"/>
                </a:cubicBezTo>
                <a:close/>
                <a:moveTo>
                  <a:pt x="220" y="419"/>
                </a:moveTo>
                <a:cubicBezTo>
                  <a:pt x="226" y="411"/>
                  <a:pt x="226" y="414"/>
                  <a:pt x="231" y="406"/>
                </a:cubicBezTo>
                <a:cubicBezTo>
                  <a:pt x="231" y="406"/>
                  <a:pt x="226" y="414"/>
                  <a:pt x="226" y="414"/>
                </a:cubicBezTo>
                <a:cubicBezTo>
                  <a:pt x="223" y="418"/>
                  <a:pt x="221" y="420"/>
                  <a:pt x="220" y="419"/>
                </a:cubicBezTo>
                <a:close/>
                <a:moveTo>
                  <a:pt x="741" y="96"/>
                </a:moveTo>
                <a:cubicBezTo>
                  <a:pt x="743" y="96"/>
                  <a:pt x="739" y="97"/>
                  <a:pt x="735" y="98"/>
                </a:cubicBezTo>
                <a:cubicBezTo>
                  <a:pt x="737" y="98"/>
                  <a:pt x="744" y="97"/>
                  <a:pt x="749" y="96"/>
                </a:cubicBezTo>
                <a:cubicBezTo>
                  <a:pt x="744" y="98"/>
                  <a:pt x="760" y="98"/>
                  <a:pt x="771" y="96"/>
                </a:cubicBezTo>
                <a:cubicBezTo>
                  <a:pt x="772" y="98"/>
                  <a:pt x="766" y="99"/>
                  <a:pt x="753" y="101"/>
                </a:cubicBezTo>
                <a:cubicBezTo>
                  <a:pt x="753" y="101"/>
                  <a:pt x="752" y="101"/>
                  <a:pt x="749" y="101"/>
                </a:cubicBezTo>
                <a:cubicBezTo>
                  <a:pt x="749" y="100"/>
                  <a:pt x="755" y="100"/>
                  <a:pt x="759" y="99"/>
                </a:cubicBezTo>
                <a:cubicBezTo>
                  <a:pt x="754" y="99"/>
                  <a:pt x="744" y="99"/>
                  <a:pt x="738" y="99"/>
                </a:cubicBezTo>
                <a:cubicBezTo>
                  <a:pt x="732" y="99"/>
                  <a:pt x="730" y="98"/>
                  <a:pt x="741" y="96"/>
                </a:cubicBezTo>
                <a:close/>
                <a:moveTo>
                  <a:pt x="343" y="285"/>
                </a:moveTo>
                <a:cubicBezTo>
                  <a:pt x="353" y="278"/>
                  <a:pt x="364" y="265"/>
                  <a:pt x="376" y="257"/>
                </a:cubicBezTo>
                <a:cubicBezTo>
                  <a:pt x="371" y="264"/>
                  <a:pt x="356" y="274"/>
                  <a:pt x="342" y="288"/>
                </a:cubicBezTo>
                <a:cubicBezTo>
                  <a:pt x="341" y="287"/>
                  <a:pt x="344" y="284"/>
                  <a:pt x="343" y="285"/>
                </a:cubicBezTo>
                <a:close/>
                <a:moveTo>
                  <a:pt x="472" y="192"/>
                </a:moveTo>
                <a:cubicBezTo>
                  <a:pt x="480" y="187"/>
                  <a:pt x="478" y="190"/>
                  <a:pt x="479" y="190"/>
                </a:cubicBezTo>
                <a:cubicBezTo>
                  <a:pt x="476" y="193"/>
                  <a:pt x="469" y="197"/>
                  <a:pt x="463" y="200"/>
                </a:cubicBezTo>
                <a:cubicBezTo>
                  <a:pt x="456" y="204"/>
                  <a:pt x="451" y="207"/>
                  <a:pt x="449" y="209"/>
                </a:cubicBezTo>
                <a:cubicBezTo>
                  <a:pt x="443" y="212"/>
                  <a:pt x="445" y="210"/>
                  <a:pt x="449" y="208"/>
                </a:cubicBezTo>
                <a:cubicBezTo>
                  <a:pt x="452" y="205"/>
                  <a:pt x="457" y="202"/>
                  <a:pt x="455" y="203"/>
                </a:cubicBezTo>
                <a:cubicBezTo>
                  <a:pt x="463" y="198"/>
                  <a:pt x="462" y="200"/>
                  <a:pt x="468" y="196"/>
                </a:cubicBezTo>
                <a:cubicBezTo>
                  <a:pt x="470" y="195"/>
                  <a:pt x="472" y="193"/>
                  <a:pt x="476" y="191"/>
                </a:cubicBezTo>
                <a:cubicBezTo>
                  <a:pt x="474" y="192"/>
                  <a:pt x="472" y="193"/>
                  <a:pt x="472" y="192"/>
                </a:cubicBezTo>
                <a:close/>
                <a:moveTo>
                  <a:pt x="775" y="91"/>
                </a:moveTo>
                <a:cubicBezTo>
                  <a:pt x="785" y="93"/>
                  <a:pt x="792" y="89"/>
                  <a:pt x="808" y="88"/>
                </a:cubicBezTo>
                <a:cubicBezTo>
                  <a:pt x="793" y="91"/>
                  <a:pt x="801" y="92"/>
                  <a:pt x="788" y="95"/>
                </a:cubicBezTo>
                <a:cubicBezTo>
                  <a:pt x="789" y="93"/>
                  <a:pt x="785" y="92"/>
                  <a:pt x="769" y="94"/>
                </a:cubicBezTo>
                <a:cubicBezTo>
                  <a:pt x="774" y="94"/>
                  <a:pt x="780" y="94"/>
                  <a:pt x="771" y="95"/>
                </a:cubicBezTo>
                <a:cubicBezTo>
                  <a:pt x="764" y="96"/>
                  <a:pt x="764" y="96"/>
                  <a:pt x="764" y="96"/>
                </a:cubicBezTo>
                <a:cubicBezTo>
                  <a:pt x="762" y="94"/>
                  <a:pt x="762" y="94"/>
                  <a:pt x="762" y="94"/>
                </a:cubicBezTo>
                <a:cubicBezTo>
                  <a:pt x="770" y="93"/>
                  <a:pt x="775" y="92"/>
                  <a:pt x="775" y="91"/>
                </a:cubicBezTo>
                <a:close/>
                <a:moveTo>
                  <a:pt x="628" y="124"/>
                </a:moveTo>
                <a:cubicBezTo>
                  <a:pt x="626" y="126"/>
                  <a:pt x="624" y="128"/>
                  <a:pt x="613" y="131"/>
                </a:cubicBezTo>
                <a:cubicBezTo>
                  <a:pt x="611" y="131"/>
                  <a:pt x="609" y="131"/>
                  <a:pt x="609" y="131"/>
                </a:cubicBezTo>
                <a:cubicBezTo>
                  <a:pt x="614" y="128"/>
                  <a:pt x="620" y="127"/>
                  <a:pt x="628" y="124"/>
                </a:cubicBezTo>
                <a:close/>
                <a:moveTo>
                  <a:pt x="256" y="383"/>
                </a:moveTo>
                <a:cubicBezTo>
                  <a:pt x="255" y="383"/>
                  <a:pt x="263" y="371"/>
                  <a:pt x="256" y="380"/>
                </a:cubicBezTo>
                <a:cubicBezTo>
                  <a:pt x="256" y="379"/>
                  <a:pt x="256" y="378"/>
                  <a:pt x="259" y="375"/>
                </a:cubicBezTo>
                <a:cubicBezTo>
                  <a:pt x="263" y="370"/>
                  <a:pt x="263" y="370"/>
                  <a:pt x="263" y="370"/>
                </a:cubicBezTo>
                <a:cubicBezTo>
                  <a:pt x="262" y="375"/>
                  <a:pt x="277" y="357"/>
                  <a:pt x="272" y="366"/>
                </a:cubicBezTo>
                <a:cubicBezTo>
                  <a:pt x="259" y="380"/>
                  <a:pt x="254" y="389"/>
                  <a:pt x="259" y="387"/>
                </a:cubicBezTo>
                <a:cubicBezTo>
                  <a:pt x="257" y="391"/>
                  <a:pt x="247" y="403"/>
                  <a:pt x="249" y="402"/>
                </a:cubicBezTo>
                <a:cubicBezTo>
                  <a:pt x="245" y="407"/>
                  <a:pt x="245" y="406"/>
                  <a:pt x="245" y="405"/>
                </a:cubicBezTo>
                <a:cubicBezTo>
                  <a:pt x="244" y="405"/>
                  <a:pt x="243" y="406"/>
                  <a:pt x="237" y="415"/>
                </a:cubicBezTo>
                <a:cubicBezTo>
                  <a:pt x="235" y="416"/>
                  <a:pt x="239" y="410"/>
                  <a:pt x="236" y="412"/>
                </a:cubicBezTo>
                <a:cubicBezTo>
                  <a:pt x="229" y="421"/>
                  <a:pt x="235" y="416"/>
                  <a:pt x="235" y="417"/>
                </a:cubicBezTo>
                <a:cubicBezTo>
                  <a:pt x="230" y="422"/>
                  <a:pt x="225" y="426"/>
                  <a:pt x="225" y="425"/>
                </a:cubicBezTo>
                <a:cubicBezTo>
                  <a:pt x="225" y="423"/>
                  <a:pt x="228" y="417"/>
                  <a:pt x="231" y="413"/>
                </a:cubicBezTo>
                <a:cubicBezTo>
                  <a:pt x="233" y="408"/>
                  <a:pt x="235" y="406"/>
                  <a:pt x="229" y="411"/>
                </a:cubicBezTo>
                <a:cubicBezTo>
                  <a:pt x="235" y="403"/>
                  <a:pt x="240" y="399"/>
                  <a:pt x="237" y="403"/>
                </a:cubicBezTo>
                <a:cubicBezTo>
                  <a:pt x="240" y="399"/>
                  <a:pt x="244" y="395"/>
                  <a:pt x="247" y="390"/>
                </a:cubicBezTo>
                <a:cubicBezTo>
                  <a:pt x="246" y="389"/>
                  <a:pt x="239" y="400"/>
                  <a:pt x="239" y="398"/>
                </a:cubicBezTo>
                <a:cubicBezTo>
                  <a:pt x="245" y="389"/>
                  <a:pt x="248" y="386"/>
                  <a:pt x="253" y="380"/>
                </a:cubicBezTo>
                <a:cubicBezTo>
                  <a:pt x="255" y="380"/>
                  <a:pt x="244" y="395"/>
                  <a:pt x="254" y="383"/>
                </a:cubicBezTo>
                <a:cubicBezTo>
                  <a:pt x="250" y="388"/>
                  <a:pt x="247" y="394"/>
                  <a:pt x="256" y="383"/>
                </a:cubicBezTo>
                <a:close/>
                <a:moveTo>
                  <a:pt x="401" y="240"/>
                </a:moveTo>
                <a:cubicBezTo>
                  <a:pt x="404" y="235"/>
                  <a:pt x="408" y="236"/>
                  <a:pt x="413" y="233"/>
                </a:cubicBezTo>
                <a:cubicBezTo>
                  <a:pt x="413" y="234"/>
                  <a:pt x="407" y="238"/>
                  <a:pt x="403" y="241"/>
                </a:cubicBezTo>
                <a:cubicBezTo>
                  <a:pt x="398" y="243"/>
                  <a:pt x="408" y="235"/>
                  <a:pt x="401" y="240"/>
                </a:cubicBezTo>
                <a:close/>
                <a:moveTo>
                  <a:pt x="1301" y="211"/>
                </a:moveTo>
                <a:cubicBezTo>
                  <a:pt x="1312" y="219"/>
                  <a:pt x="1300" y="214"/>
                  <a:pt x="1289" y="207"/>
                </a:cubicBezTo>
                <a:cubicBezTo>
                  <a:pt x="1291" y="209"/>
                  <a:pt x="1300" y="215"/>
                  <a:pt x="1309" y="220"/>
                </a:cubicBezTo>
                <a:cubicBezTo>
                  <a:pt x="1317" y="225"/>
                  <a:pt x="1324" y="230"/>
                  <a:pt x="1324" y="232"/>
                </a:cubicBezTo>
                <a:cubicBezTo>
                  <a:pt x="1316" y="226"/>
                  <a:pt x="1311" y="222"/>
                  <a:pt x="1305" y="219"/>
                </a:cubicBezTo>
                <a:cubicBezTo>
                  <a:pt x="1299" y="215"/>
                  <a:pt x="1293" y="211"/>
                  <a:pt x="1283" y="206"/>
                </a:cubicBezTo>
                <a:cubicBezTo>
                  <a:pt x="1294" y="210"/>
                  <a:pt x="1271" y="194"/>
                  <a:pt x="1289" y="205"/>
                </a:cubicBezTo>
                <a:cubicBezTo>
                  <a:pt x="1290" y="204"/>
                  <a:pt x="1273" y="196"/>
                  <a:pt x="1277" y="197"/>
                </a:cubicBezTo>
                <a:cubicBezTo>
                  <a:pt x="1291" y="203"/>
                  <a:pt x="1297" y="212"/>
                  <a:pt x="1301" y="211"/>
                </a:cubicBezTo>
                <a:close/>
                <a:moveTo>
                  <a:pt x="199" y="457"/>
                </a:moveTo>
                <a:cubicBezTo>
                  <a:pt x="203" y="450"/>
                  <a:pt x="205" y="450"/>
                  <a:pt x="206" y="449"/>
                </a:cubicBezTo>
                <a:cubicBezTo>
                  <a:pt x="204" y="452"/>
                  <a:pt x="203" y="454"/>
                  <a:pt x="204" y="455"/>
                </a:cubicBezTo>
                <a:cubicBezTo>
                  <a:pt x="200" y="461"/>
                  <a:pt x="201" y="456"/>
                  <a:pt x="199" y="457"/>
                </a:cubicBezTo>
                <a:close/>
                <a:moveTo>
                  <a:pt x="506" y="176"/>
                </a:moveTo>
                <a:cubicBezTo>
                  <a:pt x="499" y="183"/>
                  <a:pt x="510" y="178"/>
                  <a:pt x="515" y="179"/>
                </a:cubicBezTo>
                <a:cubicBezTo>
                  <a:pt x="523" y="175"/>
                  <a:pt x="516" y="176"/>
                  <a:pt x="526" y="172"/>
                </a:cubicBezTo>
                <a:cubicBezTo>
                  <a:pt x="527" y="173"/>
                  <a:pt x="527" y="173"/>
                  <a:pt x="527" y="173"/>
                </a:cubicBezTo>
                <a:cubicBezTo>
                  <a:pt x="534" y="168"/>
                  <a:pt x="545" y="165"/>
                  <a:pt x="547" y="162"/>
                </a:cubicBezTo>
                <a:cubicBezTo>
                  <a:pt x="551" y="162"/>
                  <a:pt x="557" y="159"/>
                  <a:pt x="566" y="155"/>
                </a:cubicBezTo>
                <a:cubicBezTo>
                  <a:pt x="563" y="157"/>
                  <a:pt x="551" y="163"/>
                  <a:pt x="568" y="156"/>
                </a:cubicBezTo>
                <a:cubicBezTo>
                  <a:pt x="567" y="158"/>
                  <a:pt x="555" y="163"/>
                  <a:pt x="562" y="163"/>
                </a:cubicBezTo>
                <a:cubicBezTo>
                  <a:pt x="557" y="165"/>
                  <a:pt x="553" y="168"/>
                  <a:pt x="551" y="169"/>
                </a:cubicBezTo>
                <a:cubicBezTo>
                  <a:pt x="537" y="173"/>
                  <a:pt x="557" y="164"/>
                  <a:pt x="555" y="161"/>
                </a:cubicBezTo>
                <a:cubicBezTo>
                  <a:pt x="553" y="161"/>
                  <a:pt x="540" y="168"/>
                  <a:pt x="534" y="171"/>
                </a:cubicBezTo>
                <a:cubicBezTo>
                  <a:pt x="542" y="170"/>
                  <a:pt x="533" y="172"/>
                  <a:pt x="539" y="174"/>
                </a:cubicBezTo>
                <a:cubicBezTo>
                  <a:pt x="526" y="180"/>
                  <a:pt x="523" y="182"/>
                  <a:pt x="516" y="186"/>
                </a:cubicBezTo>
                <a:cubicBezTo>
                  <a:pt x="513" y="186"/>
                  <a:pt x="510" y="187"/>
                  <a:pt x="507" y="187"/>
                </a:cubicBezTo>
                <a:cubicBezTo>
                  <a:pt x="517" y="181"/>
                  <a:pt x="523" y="179"/>
                  <a:pt x="528" y="177"/>
                </a:cubicBezTo>
                <a:cubicBezTo>
                  <a:pt x="527" y="176"/>
                  <a:pt x="521" y="178"/>
                  <a:pt x="516" y="181"/>
                </a:cubicBezTo>
                <a:cubicBezTo>
                  <a:pt x="510" y="184"/>
                  <a:pt x="503" y="188"/>
                  <a:pt x="501" y="190"/>
                </a:cubicBezTo>
                <a:cubicBezTo>
                  <a:pt x="493" y="195"/>
                  <a:pt x="490" y="195"/>
                  <a:pt x="484" y="199"/>
                </a:cubicBezTo>
                <a:cubicBezTo>
                  <a:pt x="482" y="198"/>
                  <a:pt x="499" y="190"/>
                  <a:pt x="502" y="187"/>
                </a:cubicBezTo>
                <a:cubicBezTo>
                  <a:pt x="497" y="189"/>
                  <a:pt x="481" y="199"/>
                  <a:pt x="483" y="195"/>
                </a:cubicBezTo>
                <a:cubicBezTo>
                  <a:pt x="492" y="190"/>
                  <a:pt x="496" y="189"/>
                  <a:pt x="501" y="187"/>
                </a:cubicBezTo>
                <a:cubicBezTo>
                  <a:pt x="511" y="180"/>
                  <a:pt x="494" y="186"/>
                  <a:pt x="499" y="182"/>
                </a:cubicBezTo>
                <a:cubicBezTo>
                  <a:pt x="497" y="181"/>
                  <a:pt x="494" y="185"/>
                  <a:pt x="487" y="188"/>
                </a:cubicBezTo>
                <a:cubicBezTo>
                  <a:pt x="484" y="186"/>
                  <a:pt x="494" y="182"/>
                  <a:pt x="506" y="176"/>
                </a:cubicBezTo>
                <a:close/>
                <a:moveTo>
                  <a:pt x="386" y="252"/>
                </a:moveTo>
                <a:cubicBezTo>
                  <a:pt x="390" y="250"/>
                  <a:pt x="391" y="251"/>
                  <a:pt x="392" y="251"/>
                </a:cubicBezTo>
                <a:cubicBezTo>
                  <a:pt x="381" y="260"/>
                  <a:pt x="377" y="263"/>
                  <a:pt x="374" y="265"/>
                </a:cubicBezTo>
                <a:cubicBezTo>
                  <a:pt x="371" y="267"/>
                  <a:pt x="370" y="268"/>
                  <a:pt x="365" y="271"/>
                </a:cubicBezTo>
                <a:cubicBezTo>
                  <a:pt x="359" y="276"/>
                  <a:pt x="369" y="269"/>
                  <a:pt x="364" y="274"/>
                </a:cubicBezTo>
                <a:cubicBezTo>
                  <a:pt x="351" y="285"/>
                  <a:pt x="345" y="289"/>
                  <a:pt x="333" y="299"/>
                </a:cubicBezTo>
                <a:cubicBezTo>
                  <a:pt x="338" y="293"/>
                  <a:pt x="345" y="286"/>
                  <a:pt x="354" y="278"/>
                </a:cubicBezTo>
                <a:cubicBezTo>
                  <a:pt x="362" y="271"/>
                  <a:pt x="372" y="263"/>
                  <a:pt x="386" y="252"/>
                </a:cubicBezTo>
                <a:close/>
                <a:moveTo>
                  <a:pt x="630" y="126"/>
                </a:moveTo>
                <a:cubicBezTo>
                  <a:pt x="622" y="127"/>
                  <a:pt x="640" y="123"/>
                  <a:pt x="646" y="121"/>
                </a:cubicBezTo>
                <a:cubicBezTo>
                  <a:pt x="646" y="123"/>
                  <a:pt x="645" y="124"/>
                  <a:pt x="639" y="126"/>
                </a:cubicBezTo>
                <a:cubicBezTo>
                  <a:pt x="647" y="124"/>
                  <a:pt x="651" y="126"/>
                  <a:pt x="649" y="128"/>
                </a:cubicBezTo>
                <a:cubicBezTo>
                  <a:pt x="661" y="123"/>
                  <a:pt x="655" y="127"/>
                  <a:pt x="668" y="123"/>
                </a:cubicBezTo>
                <a:cubicBezTo>
                  <a:pt x="669" y="124"/>
                  <a:pt x="663" y="125"/>
                  <a:pt x="658" y="127"/>
                </a:cubicBezTo>
                <a:cubicBezTo>
                  <a:pt x="652" y="128"/>
                  <a:pt x="647" y="129"/>
                  <a:pt x="651" y="130"/>
                </a:cubicBezTo>
                <a:cubicBezTo>
                  <a:pt x="639" y="132"/>
                  <a:pt x="649" y="127"/>
                  <a:pt x="637" y="129"/>
                </a:cubicBezTo>
                <a:cubicBezTo>
                  <a:pt x="628" y="132"/>
                  <a:pt x="641" y="130"/>
                  <a:pt x="639" y="131"/>
                </a:cubicBezTo>
                <a:cubicBezTo>
                  <a:pt x="634" y="133"/>
                  <a:pt x="633" y="133"/>
                  <a:pt x="627" y="135"/>
                </a:cubicBezTo>
                <a:cubicBezTo>
                  <a:pt x="631" y="132"/>
                  <a:pt x="623" y="130"/>
                  <a:pt x="637" y="125"/>
                </a:cubicBezTo>
                <a:cubicBezTo>
                  <a:pt x="634" y="126"/>
                  <a:pt x="634" y="125"/>
                  <a:pt x="630" y="126"/>
                </a:cubicBezTo>
                <a:close/>
                <a:moveTo>
                  <a:pt x="316" y="324"/>
                </a:moveTo>
                <a:cubicBezTo>
                  <a:pt x="320" y="321"/>
                  <a:pt x="321" y="318"/>
                  <a:pt x="328" y="313"/>
                </a:cubicBezTo>
                <a:cubicBezTo>
                  <a:pt x="326" y="316"/>
                  <a:pt x="314" y="329"/>
                  <a:pt x="308" y="334"/>
                </a:cubicBezTo>
                <a:cubicBezTo>
                  <a:pt x="315" y="325"/>
                  <a:pt x="314" y="324"/>
                  <a:pt x="306" y="330"/>
                </a:cubicBezTo>
                <a:cubicBezTo>
                  <a:pt x="304" y="333"/>
                  <a:pt x="303" y="335"/>
                  <a:pt x="296" y="342"/>
                </a:cubicBezTo>
                <a:cubicBezTo>
                  <a:pt x="297" y="341"/>
                  <a:pt x="298" y="339"/>
                  <a:pt x="295" y="342"/>
                </a:cubicBezTo>
                <a:cubicBezTo>
                  <a:pt x="296" y="337"/>
                  <a:pt x="308" y="327"/>
                  <a:pt x="313" y="320"/>
                </a:cubicBezTo>
                <a:cubicBezTo>
                  <a:pt x="303" y="328"/>
                  <a:pt x="300" y="334"/>
                  <a:pt x="290" y="344"/>
                </a:cubicBezTo>
                <a:cubicBezTo>
                  <a:pt x="291" y="342"/>
                  <a:pt x="297" y="334"/>
                  <a:pt x="287" y="346"/>
                </a:cubicBezTo>
                <a:cubicBezTo>
                  <a:pt x="285" y="345"/>
                  <a:pt x="296" y="334"/>
                  <a:pt x="296" y="336"/>
                </a:cubicBezTo>
                <a:cubicBezTo>
                  <a:pt x="304" y="328"/>
                  <a:pt x="316" y="316"/>
                  <a:pt x="312" y="317"/>
                </a:cubicBezTo>
                <a:cubicBezTo>
                  <a:pt x="318" y="312"/>
                  <a:pt x="327" y="303"/>
                  <a:pt x="328" y="304"/>
                </a:cubicBezTo>
                <a:cubicBezTo>
                  <a:pt x="321" y="311"/>
                  <a:pt x="320" y="313"/>
                  <a:pt x="319" y="315"/>
                </a:cubicBezTo>
                <a:cubicBezTo>
                  <a:pt x="319" y="316"/>
                  <a:pt x="318" y="318"/>
                  <a:pt x="311" y="325"/>
                </a:cubicBezTo>
                <a:cubicBezTo>
                  <a:pt x="313" y="323"/>
                  <a:pt x="326" y="313"/>
                  <a:pt x="316" y="324"/>
                </a:cubicBezTo>
                <a:close/>
                <a:moveTo>
                  <a:pt x="1056" y="110"/>
                </a:moveTo>
                <a:cubicBezTo>
                  <a:pt x="1048" y="110"/>
                  <a:pt x="1046" y="108"/>
                  <a:pt x="1033" y="106"/>
                </a:cubicBezTo>
                <a:cubicBezTo>
                  <a:pt x="1033" y="105"/>
                  <a:pt x="1046" y="108"/>
                  <a:pt x="1056" y="110"/>
                </a:cubicBezTo>
                <a:close/>
                <a:moveTo>
                  <a:pt x="1683" y="808"/>
                </a:moveTo>
                <a:cubicBezTo>
                  <a:pt x="1684" y="814"/>
                  <a:pt x="1683" y="810"/>
                  <a:pt x="1682" y="806"/>
                </a:cubicBezTo>
                <a:cubicBezTo>
                  <a:pt x="1682" y="801"/>
                  <a:pt x="1681" y="796"/>
                  <a:pt x="1680" y="798"/>
                </a:cubicBezTo>
                <a:cubicBezTo>
                  <a:pt x="1679" y="792"/>
                  <a:pt x="1680" y="789"/>
                  <a:pt x="1679" y="788"/>
                </a:cubicBezTo>
                <a:cubicBezTo>
                  <a:pt x="1678" y="784"/>
                  <a:pt x="1679" y="785"/>
                  <a:pt x="1678" y="780"/>
                </a:cubicBezTo>
                <a:cubicBezTo>
                  <a:pt x="1680" y="780"/>
                  <a:pt x="1680" y="795"/>
                  <a:pt x="1681" y="790"/>
                </a:cubicBezTo>
                <a:cubicBezTo>
                  <a:pt x="1682" y="799"/>
                  <a:pt x="1681" y="797"/>
                  <a:pt x="1683" y="808"/>
                </a:cubicBezTo>
                <a:close/>
                <a:moveTo>
                  <a:pt x="186" y="482"/>
                </a:moveTo>
                <a:cubicBezTo>
                  <a:pt x="190" y="475"/>
                  <a:pt x="190" y="480"/>
                  <a:pt x="193" y="474"/>
                </a:cubicBezTo>
                <a:cubicBezTo>
                  <a:pt x="192" y="478"/>
                  <a:pt x="183" y="492"/>
                  <a:pt x="184" y="488"/>
                </a:cubicBezTo>
                <a:cubicBezTo>
                  <a:pt x="185" y="485"/>
                  <a:pt x="186" y="483"/>
                  <a:pt x="186" y="482"/>
                </a:cubicBezTo>
                <a:close/>
                <a:moveTo>
                  <a:pt x="1690" y="925"/>
                </a:moveTo>
                <a:cubicBezTo>
                  <a:pt x="1689" y="921"/>
                  <a:pt x="1690" y="910"/>
                  <a:pt x="1689" y="897"/>
                </a:cubicBezTo>
                <a:cubicBezTo>
                  <a:pt x="1691" y="897"/>
                  <a:pt x="1690" y="914"/>
                  <a:pt x="1690" y="925"/>
                </a:cubicBezTo>
                <a:close/>
                <a:moveTo>
                  <a:pt x="1024" y="106"/>
                </a:moveTo>
                <a:cubicBezTo>
                  <a:pt x="1024" y="106"/>
                  <a:pt x="1027" y="107"/>
                  <a:pt x="1027" y="107"/>
                </a:cubicBezTo>
                <a:cubicBezTo>
                  <a:pt x="1041" y="110"/>
                  <a:pt x="1046" y="110"/>
                  <a:pt x="1046" y="109"/>
                </a:cubicBezTo>
                <a:cubicBezTo>
                  <a:pt x="1059" y="113"/>
                  <a:pt x="1061" y="115"/>
                  <a:pt x="1062" y="117"/>
                </a:cubicBezTo>
                <a:cubicBezTo>
                  <a:pt x="1062" y="118"/>
                  <a:pt x="1060" y="119"/>
                  <a:pt x="1065" y="121"/>
                </a:cubicBezTo>
                <a:cubicBezTo>
                  <a:pt x="1056" y="120"/>
                  <a:pt x="1056" y="120"/>
                  <a:pt x="1056" y="120"/>
                </a:cubicBezTo>
                <a:cubicBezTo>
                  <a:pt x="1044" y="118"/>
                  <a:pt x="1053" y="118"/>
                  <a:pt x="1045" y="116"/>
                </a:cubicBezTo>
                <a:cubicBezTo>
                  <a:pt x="1042" y="117"/>
                  <a:pt x="1037" y="117"/>
                  <a:pt x="1030" y="116"/>
                </a:cubicBezTo>
                <a:cubicBezTo>
                  <a:pt x="1025" y="113"/>
                  <a:pt x="1016" y="108"/>
                  <a:pt x="1028" y="110"/>
                </a:cubicBezTo>
                <a:cubicBezTo>
                  <a:pt x="1026" y="109"/>
                  <a:pt x="1012" y="107"/>
                  <a:pt x="1005" y="105"/>
                </a:cubicBezTo>
                <a:cubicBezTo>
                  <a:pt x="1007" y="104"/>
                  <a:pt x="1018" y="107"/>
                  <a:pt x="1028" y="109"/>
                </a:cubicBezTo>
                <a:cubicBezTo>
                  <a:pt x="1033" y="110"/>
                  <a:pt x="1027" y="107"/>
                  <a:pt x="1024" y="106"/>
                </a:cubicBezTo>
                <a:close/>
                <a:moveTo>
                  <a:pt x="201" y="460"/>
                </a:moveTo>
                <a:cubicBezTo>
                  <a:pt x="205" y="453"/>
                  <a:pt x="207" y="454"/>
                  <a:pt x="209" y="452"/>
                </a:cubicBezTo>
                <a:cubicBezTo>
                  <a:pt x="204" y="460"/>
                  <a:pt x="205" y="459"/>
                  <a:pt x="201" y="466"/>
                </a:cubicBezTo>
                <a:cubicBezTo>
                  <a:pt x="199" y="466"/>
                  <a:pt x="205" y="457"/>
                  <a:pt x="201" y="460"/>
                </a:cubicBezTo>
                <a:close/>
                <a:moveTo>
                  <a:pt x="574" y="150"/>
                </a:moveTo>
                <a:cubicBezTo>
                  <a:pt x="572" y="150"/>
                  <a:pt x="567" y="152"/>
                  <a:pt x="563" y="154"/>
                </a:cubicBezTo>
                <a:cubicBezTo>
                  <a:pt x="558" y="156"/>
                  <a:pt x="555" y="157"/>
                  <a:pt x="556" y="155"/>
                </a:cubicBezTo>
                <a:cubicBezTo>
                  <a:pt x="570" y="150"/>
                  <a:pt x="584" y="144"/>
                  <a:pt x="587" y="146"/>
                </a:cubicBezTo>
                <a:cubicBezTo>
                  <a:pt x="577" y="150"/>
                  <a:pt x="590" y="149"/>
                  <a:pt x="575" y="155"/>
                </a:cubicBezTo>
                <a:cubicBezTo>
                  <a:pt x="576" y="152"/>
                  <a:pt x="560" y="157"/>
                  <a:pt x="574" y="150"/>
                </a:cubicBezTo>
                <a:close/>
                <a:moveTo>
                  <a:pt x="1330" y="236"/>
                </a:moveTo>
                <a:cubicBezTo>
                  <a:pt x="1330" y="235"/>
                  <a:pt x="1325" y="232"/>
                  <a:pt x="1330" y="234"/>
                </a:cubicBezTo>
                <a:cubicBezTo>
                  <a:pt x="1341" y="241"/>
                  <a:pt x="1340" y="244"/>
                  <a:pt x="1330" y="236"/>
                </a:cubicBezTo>
                <a:close/>
                <a:moveTo>
                  <a:pt x="137" y="590"/>
                </a:moveTo>
                <a:cubicBezTo>
                  <a:pt x="134" y="595"/>
                  <a:pt x="141" y="584"/>
                  <a:pt x="144" y="578"/>
                </a:cubicBezTo>
                <a:cubicBezTo>
                  <a:pt x="143" y="584"/>
                  <a:pt x="139" y="588"/>
                  <a:pt x="137" y="599"/>
                </a:cubicBezTo>
                <a:cubicBezTo>
                  <a:pt x="136" y="598"/>
                  <a:pt x="140" y="588"/>
                  <a:pt x="137" y="590"/>
                </a:cubicBezTo>
                <a:close/>
                <a:moveTo>
                  <a:pt x="164" y="528"/>
                </a:moveTo>
                <a:cubicBezTo>
                  <a:pt x="170" y="518"/>
                  <a:pt x="174" y="509"/>
                  <a:pt x="178" y="501"/>
                </a:cubicBezTo>
                <a:cubicBezTo>
                  <a:pt x="183" y="493"/>
                  <a:pt x="187" y="485"/>
                  <a:pt x="194" y="477"/>
                </a:cubicBezTo>
                <a:cubicBezTo>
                  <a:pt x="185" y="490"/>
                  <a:pt x="185" y="494"/>
                  <a:pt x="179" y="505"/>
                </a:cubicBezTo>
                <a:cubicBezTo>
                  <a:pt x="181" y="503"/>
                  <a:pt x="185" y="496"/>
                  <a:pt x="188" y="491"/>
                </a:cubicBezTo>
                <a:cubicBezTo>
                  <a:pt x="191" y="487"/>
                  <a:pt x="193" y="484"/>
                  <a:pt x="190" y="491"/>
                </a:cubicBezTo>
                <a:cubicBezTo>
                  <a:pt x="193" y="488"/>
                  <a:pt x="196" y="479"/>
                  <a:pt x="199" y="474"/>
                </a:cubicBezTo>
                <a:cubicBezTo>
                  <a:pt x="201" y="474"/>
                  <a:pt x="199" y="477"/>
                  <a:pt x="196" y="481"/>
                </a:cubicBezTo>
                <a:cubicBezTo>
                  <a:pt x="194" y="485"/>
                  <a:pt x="191" y="490"/>
                  <a:pt x="192" y="491"/>
                </a:cubicBezTo>
                <a:cubicBezTo>
                  <a:pt x="195" y="488"/>
                  <a:pt x="196" y="484"/>
                  <a:pt x="202" y="474"/>
                </a:cubicBezTo>
                <a:cubicBezTo>
                  <a:pt x="203" y="475"/>
                  <a:pt x="200" y="480"/>
                  <a:pt x="197" y="486"/>
                </a:cubicBezTo>
                <a:cubicBezTo>
                  <a:pt x="194" y="491"/>
                  <a:pt x="190" y="498"/>
                  <a:pt x="187" y="502"/>
                </a:cubicBezTo>
                <a:cubicBezTo>
                  <a:pt x="192" y="492"/>
                  <a:pt x="190" y="493"/>
                  <a:pt x="186" y="498"/>
                </a:cubicBezTo>
                <a:cubicBezTo>
                  <a:pt x="183" y="502"/>
                  <a:pt x="178" y="509"/>
                  <a:pt x="176" y="511"/>
                </a:cubicBezTo>
                <a:cubicBezTo>
                  <a:pt x="174" y="514"/>
                  <a:pt x="172" y="519"/>
                  <a:pt x="171" y="522"/>
                </a:cubicBezTo>
                <a:cubicBezTo>
                  <a:pt x="168" y="527"/>
                  <a:pt x="166" y="528"/>
                  <a:pt x="164" y="528"/>
                </a:cubicBezTo>
                <a:close/>
                <a:moveTo>
                  <a:pt x="832" y="92"/>
                </a:moveTo>
                <a:cubicBezTo>
                  <a:pt x="836" y="93"/>
                  <a:pt x="847" y="93"/>
                  <a:pt x="847" y="94"/>
                </a:cubicBezTo>
                <a:cubicBezTo>
                  <a:pt x="850" y="94"/>
                  <a:pt x="852" y="94"/>
                  <a:pt x="857" y="93"/>
                </a:cubicBezTo>
                <a:cubicBezTo>
                  <a:pt x="855" y="93"/>
                  <a:pt x="854" y="93"/>
                  <a:pt x="850" y="93"/>
                </a:cubicBezTo>
                <a:cubicBezTo>
                  <a:pt x="854" y="93"/>
                  <a:pt x="860" y="92"/>
                  <a:pt x="866" y="92"/>
                </a:cubicBezTo>
                <a:cubicBezTo>
                  <a:pt x="872" y="92"/>
                  <a:pt x="878" y="92"/>
                  <a:pt x="881" y="93"/>
                </a:cubicBezTo>
                <a:cubicBezTo>
                  <a:pt x="875" y="93"/>
                  <a:pt x="874" y="93"/>
                  <a:pt x="870" y="93"/>
                </a:cubicBezTo>
                <a:cubicBezTo>
                  <a:pt x="868" y="94"/>
                  <a:pt x="881" y="94"/>
                  <a:pt x="888" y="94"/>
                </a:cubicBezTo>
                <a:cubicBezTo>
                  <a:pt x="885" y="95"/>
                  <a:pt x="879" y="96"/>
                  <a:pt x="865" y="96"/>
                </a:cubicBezTo>
                <a:cubicBezTo>
                  <a:pt x="865" y="95"/>
                  <a:pt x="876" y="95"/>
                  <a:pt x="874" y="94"/>
                </a:cubicBezTo>
                <a:cubicBezTo>
                  <a:pt x="859" y="94"/>
                  <a:pt x="855" y="96"/>
                  <a:pt x="846" y="97"/>
                </a:cubicBezTo>
                <a:cubicBezTo>
                  <a:pt x="847" y="98"/>
                  <a:pt x="854" y="97"/>
                  <a:pt x="859" y="97"/>
                </a:cubicBezTo>
                <a:cubicBezTo>
                  <a:pt x="859" y="101"/>
                  <a:pt x="837" y="101"/>
                  <a:pt x="812" y="103"/>
                </a:cubicBezTo>
                <a:cubicBezTo>
                  <a:pt x="827" y="101"/>
                  <a:pt x="811" y="101"/>
                  <a:pt x="816" y="99"/>
                </a:cubicBezTo>
                <a:cubicBezTo>
                  <a:pt x="816" y="98"/>
                  <a:pt x="804" y="99"/>
                  <a:pt x="799" y="100"/>
                </a:cubicBezTo>
                <a:cubicBezTo>
                  <a:pt x="793" y="98"/>
                  <a:pt x="807" y="98"/>
                  <a:pt x="804" y="97"/>
                </a:cubicBezTo>
                <a:cubicBezTo>
                  <a:pt x="815" y="95"/>
                  <a:pt x="809" y="98"/>
                  <a:pt x="821" y="97"/>
                </a:cubicBezTo>
                <a:cubicBezTo>
                  <a:pt x="821" y="95"/>
                  <a:pt x="808" y="97"/>
                  <a:pt x="817" y="95"/>
                </a:cubicBezTo>
                <a:cubicBezTo>
                  <a:pt x="825" y="94"/>
                  <a:pt x="826" y="95"/>
                  <a:pt x="828" y="96"/>
                </a:cubicBezTo>
                <a:cubicBezTo>
                  <a:pt x="832" y="96"/>
                  <a:pt x="833" y="95"/>
                  <a:pt x="837" y="95"/>
                </a:cubicBezTo>
                <a:cubicBezTo>
                  <a:pt x="835" y="94"/>
                  <a:pt x="827" y="93"/>
                  <a:pt x="832" y="92"/>
                </a:cubicBezTo>
                <a:close/>
                <a:moveTo>
                  <a:pt x="149" y="563"/>
                </a:moveTo>
                <a:cubicBezTo>
                  <a:pt x="153" y="553"/>
                  <a:pt x="157" y="547"/>
                  <a:pt x="160" y="545"/>
                </a:cubicBezTo>
                <a:cubicBezTo>
                  <a:pt x="156" y="556"/>
                  <a:pt x="153" y="559"/>
                  <a:pt x="147" y="575"/>
                </a:cubicBezTo>
                <a:cubicBezTo>
                  <a:pt x="150" y="565"/>
                  <a:pt x="151" y="565"/>
                  <a:pt x="149" y="563"/>
                </a:cubicBezTo>
                <a:close/>
                <a:moveTo>
                  <a:pt x="598" y="141"/>
                </a:moveTo>
                <a:cubicBezTo>
                  <a:pt x="606" y="139"/>
                  <a:pt x="622" y="133"/>
                  <a:pt x="626" y="134"/>
                </a:cubicBezTo>
                <a:cubicBezTo>
                  <a:pt x="619" y="136"/>
                  <a:pt x="613" y="138"/>
                  <a:pt x="607" y="140"/>
                </a:cubicBezTo>
                <a:cubicBezTo>
                  <a:pt x="610" y="137"/>
                  <a:pt x="597" y="143"/>
                  <a:pt x="598" y="141"/>
                </a:cubicBezTo>
                <a:close/>
                <a:moveTo>
                  <a:pt x="696" y="115"/>
                </a:moveTo>
                <a:cubicBezTo>
                  <a:pt x="701" y="114"/>
                  <a:pt x="705" y="113"/>
                  <a:pt x="709" y="112"/>
                </a:cubicBezTo>
                <a:cubicBezTo>
                  <a:pt x="707" y="112"/>
                  <a:pt x="700" y="113"/>
                  <a:pt x="694" y="115"/>
                </a:cubicBezTo>
                <a:cubicBezTo>
                  <a:pt x="688" y="117"/>
                  <a:pt x="682" y="119"/>
                  <a:pt x="682" y="120"/>
                </a:cubicBezTo>
                <a:cubicBezTo>
                  <a:pt x="666" y="124"/>
                  <a:pt x="665" y="122"/>
                  <a:pt x="672" y="119"/>
                </a:cubicBezTo>
                <a:cubicBezTo>
                  <a:pt x="683" y="117"/>
                  <a:pt x="693" y="114"/>
                  <a:pt x="706" y="111"/>
                </a:cubicBezTo>
                <a:cubicBezTo>
                  <a:pt x="718" y="108"/>
                  <a:pt x="733" y="104"/>
                  <a:pt x="754" y="102"/>
                </a:cubicBezTo>
                <a:cubicBezTo>
                  <a:pt x="747" y="105"/>
                  <a:pt x="735" y="105"/>
                  <a:pt x="728" y="107"/>
                </a:cubicBezTo>
                <a:cubicBezTo>
                  <a:pt x="722" y="109"/>
                  <a:pt x="737" y="107"/>
                  <a:pt x="730" y="109"/>
                </a:cubicBezTo>
                <a:cubicBezTo>
                  <a:pt x="724" y="111"/>
                  <a:pt x="715" y="113"/>
                  <a:pt x="708" y="115"/>
                </a:cubicBezTo>
                <a:cubicBezTo>
                  <a:pt x="710" y="115"/>
                  <a:pt x="711" y="115"/>
                  <a:pt x="715" y="114"/>
                </a:cubicBezTo>
                <a:cubicBezTo>
                  <a:pt x="716" y="115"/>
                  <a:pt x="702" y="117"/>
                  <a:pt x="696" y="119"/>
                </a:cubicBezTo>
                <a:cubicBezTo>
                  <a:pt x="692" y="118"/>
                  <a:pt x="700" y="116"/>
                  <a:pt x="696" y="115"/>
                </a:cubicBezTo>
                <a:close/>
                <a:moveTo>
                  <a:pt x="339" y="299"/>
                </a:moveTo>
                <a:cubicBezTo>
                  <a:pt x="346" y="292"/>
                  <a:pt x="345" y="295"/>
                  <a:pt x="346" y="295"/>
                </a:cubicBezTo>
                <a:cubicBezTo>
                  <a:pt x="355" y="288"/>
                  <a:pt x="347" y="291"/>
                  <a:pt x="357" y="284"/>
                </a:cubicBezTo>
                <a:cubicBezTo>
                  <a:pt x="359" y="283"/>
                  <a:pt x="355" y="288"/>
                  <a:pt x="369" y="276"/>
                </a:cubicBezTo>
                <a:cubicBezTo>
                  <a:pt x="369" y="277"/>
                  <a:pt x="365" y="280"/>
                  <a:pt x="360" y="284"/>
                </a:cubicBezTo>
                <a:cubicBezTo>
                  <a:pt x="366" y="281"/>
                  <a:pt x="376" y="273"/>
                  <a:pt x="386" y="264"/>
                </a:cubicBezTo>
                <a:cubicBezTo>
                  <a:pt x="383" y="264"/>
                  <a:pt x="382" y="265"/>
                  <a:pt x="379" y="265"/>
                </a:cubicBezTo>
                <a:cubicBezTo>
                  <a:pt x="387" y="258"/>
                  <a:pt x="391" y="256"/>
                  <a:pt x="396" y="254"/>
                </a:cubicBezTo>
                <a:cubicBezTo>
                  <a:pt x="400" y="252"/>
                  <a:pt x="405" y="249"/>
                  <a:pt x="414" y="242"/>
                </a:cubicBezTo>
                <a:cubicBezTo>
                  <a:pt x="415" y="243"/>
                  <a:pt x="403" y="251"/>
                  <a:pt x="396" y="256"/>
                </a:cubicBezTo>
                <a:cubicBezTo>
                  <a:pt x="398" y="257"/>
                  <a:pt x="407" y="248"/>
                  <a:pt x="412" y="245"/>
                </a:cubicBezTo>
                <a:cubicBezTo>
                  <a:pt x="409" y="249"/>
                  <a:pt x="399" y="256"/>
                  <a:pt x="389" y="263"/>
                </a:cubicBezTo>
                <a:cubicBezTo>
                  <a:pt x="380" y="271"/>
                  <a:pt x="372" y="278"/>
                  <a:pt x="372" y="280"/>
                </a:cubicBezTo>
                <a:cubicBezTo>
                  <a:pt x="370" y="280"/>
                  <a:pt x="373" y="278"/>
                  <a:pt x="373" y="277"/>
                </a:cubicBezTo>
                <a:cubicBezTo>
                  <a:pt x="361" y="287"/>
                  <a:pt x="368" y="284"/>
                  <a:pt x="363" y="289"/>
                </a:cubicBezTo>
                <a:cubicBezTo>
                  <a:pt x="349" y="299"/>
                  <a:pt x="363" y="285"/>
                  <a:pt x="361" y="285"/>
                </a:cubicBezTo>
                <a:cubicBezTo>
                  <a:pt x="346" y="298"/>
                  <a:pt x="334" y="309"/>
                  <a:pt x="324" y="321"/>
                </a:cubicBezTo>
                <a:cubicBezTo>
                  <a:pt x="325" y="319"/>
                  <a:pt x="326" y="318"/>
                  <a:pt x="323" y="320"/>
                </a:cubicBezTo>
                <a:cubicBezTo>
                  <a:pt x="326" y="316"/>
                  <a:pt x="331" y="312"/>
                  <a:pt x="341" y="302"/>
                </a:cubicBezTo>
                <a:cubicBezTo>
                  <a:pt x="336" y="304"/>
                  <a:pt x="339" y="301"/>
                  <a:pt x="335" y="303"/>
                </a:cubicBezTo>
                <a:cubicBezTo>
                  <a:pt x="338" y="301"/>
                  <a:pt x="339" y="299"/>
                  <a:pt x="339" y="299"/>
                </a:cubicBezTo>
                <a:close/>
                <a:moveTo>
                  <a:pt x="778" y="100"/>
                </a:moveTo>
                <a:cubicBezTo>
                  <a:pt x="782" y="101"/>
                  <a:pt x="774" y="102"/>
                  <a:pt x="766" y="103"/>
                </a:cubicBezTo>
                <a:cubicBezTo>
                  <a:pt x="767" y="104"/>
                  <a:pt x="772" y="103"/>
                  <a:pt x="776" y="102"/>
                </a:cubicBezTo>
                <a:cubicBezTo>
                  <a:pt x="769" y="104"/>
                  <a:pt x="756" y="107"/>
                  <a:pt x="747" y="108"/>
                </a:cubicBezTo>
                <a:cubicBezTo>
                  <a:pt x="745" y="107"/>
                  <a:pt x="753" y="106"/>
                  <a:pt x="759" y="105"/>
                </a:cubicBezTo>
                <a:cubicBezTo>
                  <a:pt x="759" y="104"/>
                  <a:pt x="748" y="106"/>
                  <a:pt x="743" y="107"/>
                </a:cubicBezTo>
                <a:cubicBezTo>
                  <a:pt x="751" y="104"/>
                  <a:pt x="762" y="103"/>
                  <a:pt x="778" y="100"/>
                </a:cubicBezTo>
                <a:close/>
                <a:moveTo>
                  <a:pt x="1126" y="137"/>
                </a:moveTo>
                <a:cubicBezTo>
                  <a:pt x="1133" y="139"/>
                  <a:pt x="1148" y="144"/>
                  <a:pt x="1146" y="145"/>
                </a:cubicBezTo>
                <a:cubicBezTo>
                  <a:pt x="1139" y="142"/>
                  <a:pt x="1124" y="138"/>
                  <a:pt x="1126" y="137"/>
                </a:cubicBezTo>
                <a:close/>
                <a:moveTo>
                  <a:pt x="161" y="545"/>
                </a:moveTo>
                <a:cubicBezTo>
                  <a:pt x="161" y="548"/>
                  <a:pt x="164" y="546"/>
                  <a:pt x="161" y="554"/>
                </a:cubicBezTo>
                <a:cubicBezTo>
                  <a:pt x="158" y="561"/>
                  <a:pt x="159" y="555"/>
                  <a:pt x="159" y="554"/>
                </a:cubicBezTo>
                <a:cubicBezTo>
                  <a:pt x="154" y="563"/>
                  <a:pt x="156" y="562"/>
                  <a:pt x="152" y="571"/>
                </a:cubicBezTo>
                <a:cubicBezTo>
                  <a:pt x="150" y="572"/>
                  <a:pt x="151" y="568"/>
                  <a:pt x="153" y="563"/>
                </a:cubicBezTo>
                <a:cubicBezTo>
                  <a:pt x="155" y="557"/>
                  <a:pt x="159" y="550"/>
                  <a:pt x="161" y="545"/>
                </a:cubicBezTo>
                <a:close/>
                <a:moveTo>
                  <a:pt x="229" y="428"/>
                </a:moveTo>
                <a:cubicBezTo>
                  <a:pt x="234" y="423"/>
                  <a:pt x="234" y="420"/>
                  <a:pt x="239" y="415"/>
                </a:cubicBezTo>
                <a:cubicBezTo>
                  <a:pt x="241" y="414"/>
                  <a:pt x="239" y="418"/>
                  <a:pt x="233" y="426"/>
                </a:cubicBezTo>
                <a:cubicBezTo>
                  <a:pt x="234" y="427"/>
                  <a:pt x="237" y="422"/>
                  <a:pt x="240" y="418"/>
                </a:cubicBezTo>
                <a:cubicBezTo>
                  <a:pt x="237" y="425"/>
                  <a:pt x="236" y="428"/>
                  <a:pt x="226" y="442"/>
                </a:cubicBezTo>
                <a:cubicBezTo>
                  <a:pt x="226" y="438"/>
                  <a:pt x="232" y="428"/>
                  <a:pt x="229" y="428"/>
                </a:cubicBezTo>
                <a:close/>
                <a:moveTo>
                  <a:pt x="418" y="238"/>
                </a:moveTo>
                <a:cubicBezTo>
                  <a:pt x="427" y="232"/>
                  <a:pt x="422" y="238"/>
                  <a:pt x="430" y="231"/>
                </a:cubicBezTo>
                <a:cubicBezTo>
                  <a:pt x="428" y="234"/>
                  <a:pt x="430" y="234"/>
                  <a:pt x="421" y="240"/>
                </a:cubicBezTo>
                <a:cubicBezTo>
                  <a:pt x="418" y="241"/>
                  <a:pt x="418" y="240"/>
                  <a:pt x="418" y="238"/>
                </a:cubicBezTo>
                <a:close/>
                <a:moveTo>
                  <a:pt x="596" y="146"/>
                </a:moveTo>
                <a:cubicBezTo>
                  <a:pt x="605" y="142"/>
                  <a:pt x="614" y="139"/>
                  <a:pt x="624" y="136"/>
                </a:cubicBezTo>
                <a:cubicBezTo>
                  <a:pt x="619" y="140"/>
                  <a:pt x="605" y="143"/>
                  <a:pt x="597" y="147"/>
                </a:cubicBezTo>
                <a:cubicBezTo>
                  <a:pt x="602" y="145"/>
                  <a:pt x="597" y="147"/>
                  <a:pt x="596" y="146"/>
                </a:cubicBezTo>
                <a:close/>
                <a:moveTo>
                  <a:pt x="1640" y="666"/>
                </a:moveTo>
                <a:cubicBezTo>
                  <a:pt x="1638" y="664"/>
                  <a:pt x="1633" y="645"/>
                  <a:pt x="1629" y="633"/>
                </a:cubicBezTo>
                <a:cubicBezTo>
                  <a:pt x="1632" y="637"/>
                  <a:pt x="1635" y="650"/>
                  <a:pt x="1640" y="666"/>
                </a:cubicBezTo>
                <a:close/>
                <a:moveTo>
                  <a:pt x="1630" y="627"/>
                </a:moveTo>
                <a:cubicBezTo>
                  <a:pt x="1633" y="635"/>
                  <a:pt x="1630" y="631"/>
                  <a:pt x="1634" y="641"/>
                </a:cubicBezTo>
                <a:cubicBezTo>
                  <a:pt x="1631" y="640"/>
                  <a:pt x="1627" y="624"/>
                  <a:pt x="1630" y="627"/>
                </a:cubicBezTo>
                <a:close/>
                <a:moveTo>
                  <a:pt x="300" y="343"/>
                </a:moveTo>
                <a:cubicBezTo>
                  <a:pt x="290" y="352"/>
                  <a:pt x="295" y="349"/>
                  <a:pt x="285" y="360"/>
                </a:cubicBezTo>
                <a:cubicBezTo>
                  <a:pt x="283" y="361"/>
                  <a:pt x="286" y="356"/>
                  <a:pt x="290" y="352"/>
                </a:cubicBezTo>
                <a:cubicBezTo>
                  <a:pt x="294" y="347"/>
                  <a:pt x="299" y="342"/>
                  <a:pt x="300" y="343"/>
                </a:cubicBezTo>
                <a:close/>
                <a:moveTo>
                  <a:pt x="214" y="452"/>
                </a:moveTo>
                <a:cubicBezTo>
                  <a:pt x="215" y="450"/>
                  <a:pt x="218" y="445"/>
                  <a:pt x="221" y="441"/>
                </a:cubicBezTo>
                <a:cubicBezTo>
                  <a:pt x="224" y="437"/>
                  <a:pt x="227" y="434"/>
                  <a:pt x="226" y="436"/>
                </a:cubicBezTo>
                <a:cubicBezTo>
                  <a:pt x="221" y="444"/>
                  <a:pt x="223" y="441"/>
                  <a:pt x="218" y="450"/>
                </a:cubicBezTo>
                <a:cubicBezTo>
                  <a:pt x="217" y="449"/>
                  <a:pt x="216" y="449"/>
                  <a:pt x="214" y="452"/>
                </a:cubicBezTo>
                <a:close/>
                <a:moveTo>
                  <a:pt x="282" y="362"/>
                </a:moveTo>
                <a:cubicBezTo>
                  <a:pt x="276" y="370"/>
                  <a:pt x="276" y="373"/>
                  <a:pt x="285" y="363"/>
                </a:cubicBezTo>
                <a:cubicBezTo>
                  <a:pt x="282" y="368"/>
                  <a:pt x="278" y="372"/>
                  <a:pt x="273" y="378"/>
                </a:cubicBezTo>
                <a:cubicBezTo>
                  <a:pt x="274" y="376"/>
                  <a:pt x="279" y="366"/>
                  <a:pt x="270" y="377"/>
                </a:cubicBezTo>
                <a:cubicBezTo>
                  <a:pt x="267" y="380"/>
                  <a:pt x="270" y="376"/>
                  <a:pt x="274" y="372"/>
                </a:cubicBezTo>
                <a:cubicBezTo>
                  <a:pt x="277" y="367"/>
                  <a:pt x="282" y="362"/>
                  <a:pt x="282" y="362"/>
                </a:cubicBezTo>
                <a:close/>
                <a:moveTo>
                  <a:pt x="943" y="101"/>
                </a:moveTo>
                <a:cubicBezTo>
                  <a:pt x="952" y="102"/>
                  <a:pt x="954" y="103"/>
                  <a:pt x="954" y="104"/>
                </a:cubicBezTo>
                <a:cubicBezTo>
                  <a:pt x="945" y="103"/>
                  <a:pt x="938" y="101"/>
                  <a:pt x="943" y="101"/>
                </a:cubicBezTo>
                <a:close/>
                <a:moveTo>
                  <a:pt x="1677" y="1015"/>
                </a:moveTo>
                <a:cubicBezTo>
                  <a:pt x="1676" y="1021"/>
                  <a:pt x="1676" y="1022"/>
                  <a:pt x="1676" y="1018"/>
                </a:cubicBezTo>
                <a:cubicBezTo>
                  <a:pt x="1674" y="1023"/>
                  <a:pt x="1674" y="1037"/>
                  <a:pt x="1673" y="1043"/>
                </a:cubicBezTo>
                <a:cubicBezTo>
                  <a:pt x="1672" y="1043"/>
                  <a:pt x="1671" y="1043"/>
                  <a:pt x="1671" y="1047"/>
                </a:cubicBezTo>
                <a:cubicBezTo>
                  <a:pt x="1671" y="1046"/>
                  <a:pt x="1672" y="1040"/>
                  <a:pt x="1673" y="1034"/>
                </a:cubicBezTo>
                <a:cubicBezTo>
                  <a:pt x="1674" y="1027"/>
                  <a:pt x="1675" y="1020"/>
                  <a:pt x="1676" y="1015"/>
                </a:cubicBezTo>
                <a:cubicBezTo>
                  <a:pt x="1676" y="1015"/>
                  <a:pt x="1677" y="1015"/>
                  <a:pt x="1677" y="1015"/>
                </a:cubicBezTo>
                <a:close/>
                <a:moveTo>
                  <a:pt x="256" y="395"/>
                </a:moveTo>
                <a:cubicBezTo>
                  <a:pt x="264" y="384"/>
                  <a:pt x="268" y="385"/>
                  <a:pt x="259" y="395"/>
                </a:cubicBezTo>
                <a:cubicBezTo>
                  <a:pt x="260" y="392"/>
                  <a:pt x="258" y="395"/>
                  <a:pt x="256" y="395"/>
                </a:cubicBezTo>
                <a:close/>
                <a:moveTo>
                  <a:pt x="318" y="327"/>
                </a:moveTo>
                <a:cubicBezTo>
                  <a:pt x="305" y="340"/>
                  <a:pt x="296" y="352"/>
                  <a:pt x="286" y="360"/>
                </a:cubicBezTo>
                <a:cubicBezTo>
                  <a:pt x="289" y="357"/>
                  <a:pt x="295" y="349"/>
                  <a:pt x="302" y="342"/>
                </a:cubicBezTo>
                <a:cubicBezTo>
                  <a:pt x="308" y="335"/>
                  <a:pt x="314" y="328"/>
                  <a:pt x="318" y="327"/>
                </a:cubicBezTo>
                <a:close/>
                <a:moveTo>
                  <a:pt x="499" y="192"/>
                </a:moveTo>
                <a:cubicBezTo>
                  <a:pt x="498" y="193"/>
                  <a:pt x="497" y="194"/>
                  <a:pt x="494" y="195"/>
                </a:cubicBezTo>
                <a:cubicBezTo>
                  <a:pt x="495" y="196"/>
                  <a:pt x="505" y="190"/>
                  <a:pt x="509" y="188"/>
                </a:cubicBezTo>
                <a:cubicBezTo>
                  <a:pt x="508" y="189"/>
                  <a:pt x="507" y="190"/>
                  <a:pt x="508" y="191"/>
                </a:cubicBezTo>
                <a:cubicBezTo>
                  <a:pt x="502" y="194"/>
                  <a:pt x="495" y="197"/>
                  <a:pt x="492" y="197"/>
                </a:cubicBezTo>
                <a:cubicBezTo>
                  <a:pt x="489" y="198"/>
                  <a:pt x="490" y="196"/>
                  <a:pt x="499" y="192"/>
                </a:cubicBezTo>
                <a:close/>
                <a:moveTo>
                  <a:pt x="1007" y="111"/>
                </a:moveTo>
                <a:cubicBezTo>
                  <a:pt x="1013" y="111"/>
                  <a:pt x="1019" y="113"/>
                  <a:pt x="1020" y="114"/>
                </a:cubicBezTo>
                <a:cubicBezTo>
                  <a:pt x="1022" y="115"/>
                  <a:pt x="1019" y="115"/>
                  <a:pt x="1007" y="111"/>
                </a:cubicBezTo>
                <a:close/>
                <a:moveTo>
                  <a:pt x="1254" y="197"/>
                </a:moveTo>
                <a:cubicBezTo>
                  <a:pt x="1259" y="200"/>
                  <a:pt x="1259" y="201"/>
                  <a:pt x="1263" y="203"/>
                </a:cubicBezTo>
                <a:cubicBezTo>
                  <a:pt x="1265" y="205"/>
                  <a:pt x="1254" y="200"/>
                  <a:pt x="1263" y="206"/>
                </a:cubicBezTo>
                <a:cubicBezTo>
                  <a:pt x="1257" y="204"/>
                  <a:pt x="1252" y="198"/>
                  <a:pt x="1254" y="197"/>
                </a:cubicBezTo>
                <a:close/>
                <a:moveTo>
                  <a:pt x="1449" y="346"/>
                </a:moveTo>
                <a:cubicBezTo>
                  <a:pt x="1447" y="347"/>
                  <a:pt x="1438" y="337"/>
                  <a:pt x="1436" y="335"/>
                </a:cubicBezTo>
                <a:cubicBezTo>
                  <a:pt x="1428" y="325"/>
                  <a:pt x="1443" y="338"/>
                  <a:pt x="1449" y="346"/>
                </a:cubicBezTo>
                <a:close/>
                <a:moveTo>
                  <a:pt x="396" y="259"/>
                </a:moveTo>
                <a:cubicBezTo>
                  <a:pt x="401" y="255"/>
                  <a:pt x="406" y="251"/>
                  <a:pt x="411" y="248"/>
                </a:cubicBezTo>
                <a:cubicBezTo>
                  <a:pt x="408" y="251"/>
                  <a:pt x="412" y="248"/>
                  <a:pt x="413" y="248"/>
                </a:cubicBezTo>
                <a:cubicBezTo>
                  <a:pt x="408" y="252"/>
                  <a:pt x="403" y="256"/>
                  <a:pt x="398" y="260"/>
                </a:cubicBezTo>
                <a:lnTo>
                  <a:pt x="396" y="259"/>
                </a:lnTo>
                <a:close/>
                <a:moveTo>
                  <a:pt x="301" y="346"/>
                </a:moveTo>
                <a:cubicBezTo>
                  <a:pt x="306" y="341"/>
                  <a:pt x="310" y="338"/>
                  <a:pt x="312" y="337"/>
                </a:cubicBezTo>
                <a:cubicBezTo>
                  <a:pt x="308" y="341"/>
                  <a:pt x="305" y="344"/>
                  <a:pt x="306" y="345"/>
                </a:cubicBezTo>
                <a:cubicBezTo>
                  <a:pt x="299" y="351"/>
                  <a:pt x="301" y="348"/>
                  <a:pt x="301" y="346"/>
                </a:cubicBezTo>
                <a:close/>
                <a:moveTo>
                  <a:pt x="978" y="108"/>
                </a:moveTo>
                <a:cubicBezTo>
                  <a:pt x="985" y="109"/>
                  <a:pt x="987" y="110"/>
                  <a:pt x="991" y="111"/>
                </a:cubicBezTo>
                <a:cubicBezTo>
                  <a:pt x="991" y="112"/>
                  <a:pt x="983" y="111"/>
                  <a:pt x="982" y="111"/>
                </a:cubicBezTo>
                <a:cubicBezTo>
                  <a:pt x="975" y="111"/>
                  <a:pt x="980" y="109"/>
                  <a:pt x="978" y="108"/>
                </a:cubicBezTo>
                <a:close/>
                <a:moveTo>
                  <a:pt x="148" y="588"/>
                </a:moveTo>
                <a:cubicBezTo>
                  <a:pt x="152" y="578"/>
                  <a:pt x="151" y="586"/>
                  <a:pt x="154" y="579"/>
                </a:cubicBezTo>
                <a:cubicBezTo>
                  <a:pt x="152" y="584"/>
                  <a:pt x="153" y="584"/>
                  <a:pt x="150" y="591"/>
                </a:cubicBezTo>
                <a:cubicBezTo>
                  <a:pt x="148" y="593"/>
                  <a:pt x="150" y="588"/>
                  <a:pt x="148" y="588"/>
                </a:cubicBezTo>
                <a:close/>
                <a:moveTo>
                  <a:pt x="192" y="499"/>
                </a:moveTo>
                <a:cubicBezTo>
                  <a:pt x="189" y="506"/>
                  <a:pt x="184" y="514"/>
                  <a:pt x="181" y="522"/>
                </a:cubicBezTo>
                <a:cubicBezTo>
                  <a:pt x="178" y="526"/>
                  <a:pt x="180" y="521"/>
                  <a:pt x="183" y="514"/>
                </a:cubicBezTo>
                <a:cubicBezTo>
                  <a:pt x="186" y="508"/>
                  <a:pt x="190" y="500"/>
                  <a:pt x="192" y="499"/>
                </a:cubicBezTo>
                <a:close/>
                <a:moveTo>
                  <a:pt x="214" y="461"/>
                </a:moveTo>
                <a:cubicBezTo>
                  <a:pt x="213" y="461"/>
                  <a:pt x="214" y="460"/>
                  <a:pt x="215" y="458"/>
                </a:cubicBezTo>
                <a:cubicBezTo>
                  <a:pt x="219" y="453"/>
                  <a:pt x="219" y="453"/>
                  <a:pt x="219" y="453"/>
                </a:cubicBezTo>
                <a:cubicBezTo>
                  <a:pt x="216" y="457"/>
                  <a:pt x="222" y="450"/>
                  <a:pt x="222" y="453"/>
                </a:cubicBezTo>
                <a:cubicBezTo>
                  <a:pt x="220" y="456"/>
                  <a:pt x="218" y="460"/>
                  <a:pt x="216" y="464"/>
                </a:cubicBezTo>
                <a:cubicBezTo>
                  <a:pt x="213" y="466"/>
                  <a:pt x="220" y="453"/>
                  <a:pt x="214" y="461"/>
                </a:cubicBezTo>
                <a:close/>
                <a:moveTo>
                  <a:pt x="291" y="361"/>
                </a:moveTo>
                <a:cubicBezTo>
                  <a:pt x="287" y="365"/>
                  <a:pt x="280" y="373"/>
                  <a:pt x="283" y="371"/>
                </a:cubicBezTo>
                <a:cubicBezTo>
                  <a:pt x="279" y="375"/>
                  <a:pt x="274" y="380"/>
                  <a:pt x="272" y="380"/>
                </a:cubicBezTo>
                <a:cubicBezTo>
                  <a:pt x="274" y="378"/>
                  <a:pt x="278" y="373"/>
                  <a:pt x="282" y="368"/>
                </a:cubicBezTo>
                <a:cubicBezTo>
                  <a:pt x="286" y="364"/>
                  <a:pt x="290" y="360"/>
                  <a:pt x="291" y="361"/>
                </a:cubicBezTo>
                <a:close/>
                <a:moveTo>
                  <a:pt x="1099" y="135"/>
                </a:moveTo>
                <a:cubicBezTo>
                  <a:pt x="1110" y="140"/>
                  <a:pt x="1124" y="143"/>
                  <a:pt x="1128" y="147"/>
                </a:cubicBezTo>
                <a:cubicBezTo>
                  <a:pt x="1123" y="145"/>
                  <a:pt x="1118" y="143"/>
                  <a:pt x="1112" y="141"/>
                </a:cubicBezTo>
                <a:cubicBezTo>
                  <a:pt x="1115" y="144"/>
                  <a:pt x="1122" y="147"/>
                  <a:pt x="1113" y="146"/>
                </a:cubicBezTo>
                <a:cubicBezTo>
                  <a:pt x="1107" y="143"/>
                  <a:pt x="1112" y="143"/>
                  <a:pt x="1100" y="141"/>
                </a:cubicBezTo>
                <a:cubicBezTo>
                  <a:pt x="1108" y="142"/>
                  <a:pt x="1098" y="137"/>
                  <a:pt x="1099" y="135"/>
                </a:cubicBezTo>
                <a:close/>
                <a:moveTo>
                  <a:pt x="1315" y="237"/>
                </a:moveTo>
                <a:cubicBezTo>
                  <a:pt x="1320" y="241"/>
                  <a:pt x="1326" y="246"/>
                  <a:pt x="1320" y="243"/>
                </a:cubicBezTo>
                <a:cubicBezTo>
                  <a:pt x="1312" y="237"/>
                  <a:pt x="1310" y="235"/>
                  <a:pt x="1315" y="237"/>
                </a:cubicBezTo>
                <a:close/>
                <a:moveTo>
                  <a:pt x="1401" y="304"/>
                </a:moveTo>
                <a:cubicBezTo>
                  <a:pt x="1402" y="306"/>
                  <a:pt x="1398" y="303"/>
                  <a:pt x="1394" y="300"/>
                </a:cubicBezTo>
                <a:cubicBezTo>
                  <a:pt x="1390" y="297"/>
                  <a:pt x="1387" y="293"/>
                  <a:pt x="1388" y="293"/>
                </a:cubicBezTo>
                <a:cubicBezTo>
                  <a:pt x="1395" y="298"/>
                  <a:pt x="1396" y="299"/>
                  <a:pt x="1401" y="304"/>
                </a:cubicBezTo>
                <a:close/>
                <a:moveTo>
                  <a:pt x="1436" y="336"/>
                </a:moveTo>
                <a:cubicBezTo>
                  <a:pt x="1433" y="335"/>
                  <a:pt x="1428" y="331"/>
                  <a:pt x="1421" y="324"/>
                </a:cubicBezTo>
                <a:cubicBezTo>
                  <a:pt x="1421" y="322"/>
                  <a:pt x="1430" y="331"/>
                  <a:pt x="1436" y="336"/>
                </a:cubicBezTo>
                <a:close/>
                <a:moveTo>
                  <a:pt x="920" y="106"/>
                </a:moveTo>
                <a:cubicBezTo>
                  <a:pt x="920" y="105"/>
                  <a:pt x="926" y="105"/>
                  <a:pt x="929" y="106"/>
                </a:cubicBezTo>
                <a:cubicBezTo>
                  <a:pt x="931" y="107"/>
                  <a:pt x="929" y="108"/>
                  <a:pt x="920" y="107"/>
                </a:cubicBezTo>
                <a:cubicBezTo>
                  <a:pt x="919" y="106"/>
                  <a:pt x="925" y="106"/>
                  <a:pt x="920" y="106"/>
                </a:cubicBezTo>
                <a:close/>
                <a:moveTo>
                  <a:pt x="1643" y="1152"/>
                </a:moveTo>
                <a:cubicBezTo>
                  <a:pt x="1639" y="1166"/>
                  <a:pt x="1636" y="1173"/>
                  <a:pt x="1633" y="1177"/>
                </a:cubicBezTo>
                <a:cubicBezTo>
                  <a:pt x="1636" y="1169"/>
                  <a:pt x="1637" y="1164"/>
                  <a:pt x="1638" y="1160"/>
                </a:cubicBezTo>
                <a:cubicBezTo>
                  <a:pt x="1635" y="1167"/>
                  <a:pt x="1631" y="1181"/>
                  <a:pt x="1627" y="1188"/>
                </a:cubicBezTo>
                <a:cubicBezTo>
                  <a:pt x="1629" y="1181"/>
                  <a:pt x="1635" y="1167"/>
                  <a:pt x="1631" y="1171"/>
                </a:cubicBezTo>
                <a:cubicBezTo>
                  <a:pt x="1635" y="1163"/>
                  <a:pt x="1637" y="1155"/>
                  <a:pt x="1641" y="1144"/>
                </a:cubicBezTo>
                <a:cubicBezTo>
                  <a:pt x="1642" y="1145"/>
                  <a:pt x="1644" y="1145"/>
                  <a:pt x="1643" y="1152"/>
                </a:cubicBezTo>
                <a:close/>
                <a:moveTo>
                  <a:pt x="1206" y="181"/>
                </a:moveTo>
                <a:cubicBezTo>
                  <a:pt x="1202" y="180"/>
                  <a:pt x="1198" y="178"/>
                  <a:pt x="1194" y="176"/>
                </a:cubicBezTo>
                <a:cubicBezTo>
                  <a:pt x="1192" y="173"/>
                  <a:pt x="1209" y="180"/>
                  <a:pt x="1206" y="181"/>
                </a:cubicBezTo>
                <a:close/>
                <a:moveTo>
                  <a:pt x="287" y="369"/>
                </a:moveTo>
                <a:cubicBezTo>
                  <a:pt x="293" y="362"/>
                  <a:pt x="293" y="362"/>
                  <a:pt x="293" y="362"/>
                </a:cubicBezTo>
                <a:cubicBezTo>
                  <a:pt x="296" y="362"/>
                  <a:pt x="296" y="362"/>
                  <a:pt x="296" y="362"/>
                </a:cubicBezTo>
                <a:cubicBezTo>
                  <a:pt x="285" y="374"/>
                  <a:pt x="288" y="370"/>
                  <a:pt x="287" y="369"/>
                </a:cubicBezTo>
                <a:close/>
                <a:moveTo>
                  <a:pt x="1593" y="1273"/>
                </a:moveTo>
                <a:cubicBezTo>
                  <a:pt x="1591" y="1274"/>
                  <a:pt x="1593" y="1270"/>
                  <a:pt x="1595" y="1265"/>
                </a:cubicBezTo>
                <a:cubicBezTo>
                  <a:pt x="1597" y="1260"/>
                  <a:pt x="1600" y="1255"/>
                  <a:pt x="1601" y="1256"/>
                </a:cubicBezTo>
                <a:cubicBezTo>
                  <a:pt x="1599" y="1262"/>
                  <a:pt x="1597" y="1265"/>
                  <a:pt x="1593" y="1273"/>
                </a:cubicBezTo>
                <a:close/>
                <a:moveTo>
                  <a:pt x="1654" y="1083"/>
                </a:moveTo>
                <a:cubicBezTo>
                  <a:pt x="1653" y="1086"/>
                  <a:pt x="1652" y="1091"/>
                  <a:pt x="1651" y="1097"/>
                </a:cubicBezTo>
                <a:cubicBezTo>
                  <a:pt x="1649" y="1098"/>
                  <a:pt x="1650" y="1094"/>
                  <a:pt x="1651" y="1089"/>
                </a:cubicBezTo>
                <a:cubicBezTo>
                  <a:pt x="1652" y="1085"/>
                  <a:pt x="1653" y="1081"/>
                  <a:pt x="1654" y="1083"/>
                </a:cubicBezTo>
                <a:close/>
                <a:moveTo>
                  <a:pt x="1574" y="1308"/>
                </a:moveTo>
                <a:cubicBezTo>
                  <a:pt x="1572" y="1308"/>
                  <a:pt x="1572" y="1308"/>
                  <a:pt x="1572" y="1308"/>
                </a:cubicBezTo>
                <a:cubicBezTo>
                  <a:pt x="1576" y="1301"/>
                  <a:pt x="1574" y="1304"/>
                  <a:pt x="1578" y="1295"/>
                </a:cubicBezTo>
                <a:cubicBezTo>
                  <a:pt x="1580" y="1293"/>
                  <a:pt x="1583" y="1290"/>
                  <a:pt x="1578" y="1301"/>
                </a:cubicBezTo>
                <a:cubicBezTo>
                  <a:pt x="1578" y="1297"/>
                  <a:pt x="1578" y="1299"/>
                  <a:pt x="1574" y="1308"/>
                </a:cubicBezTo>
                <a:close/>
                <a:moveTo>
                  <a:pt x="1640" y="1138"/>
                </a:moveTo>
                <a:cubicBezTo>
                  <a:pt x="1638" y="1144"/>
                  <a:pt x="1634" y="1158"/>
                  <a:pt x="1633" y="1155"/>
                </a:cubicBezTo>
                <a:cubicBezTo>
                  <a:pt x="1634" y="1149"/>
                  <a:pt x="1638" y="1144"/>
                  <a:pt x="1637" y="1142"/>
                </a:cubicBezTo>
                <a:cubicBezTo>
                  <a:pt x="1639" y="1135"/>
                  <a:pt x="1639" y="1140"/>
                  <a:pt x="1640" y="1138"/>
                </a:cubicBezTo>
                <a:close/>
                <a:moveTo>
                  <a:pt x="1614" y="1218"/>
                </a:moveTo>
                <a:cubicBezTo>
                  <a:pt x="1610" y="1229"/>
                  <a:pt x="1609" y="1228"/>
                  <a:pt x="1607" y="1228"/>
                </a:cubicBezTo>
                <a:cubicBezTo>
                  <a:pt x="1608" y="1226"/>
                  <a:pt x="1610" y="1223"/>
                  <a:pt x="1612" y="1218"/>
                </a:cubicBezTo>
                <a:cubicBezTo>
                  <a:pt x="1610" y="1224"/>
                  <a:pt x="1613" y="1216"/>
                  <a:pt x="1614" y="1218"/>
                </a:cubicBezTo>
                <a:close/>
                <a:moveTo>
                  <a:pt x="1590" y="1267"/>
                </a:moveTo>
                <a:cubicBezTo>
                  <a:pt x="1593" y="1261"/>
                  <a:pt x="1600" y="1247"/>
                  <a:pt x="1598" y="1254"/>
                </a:cubicBezTo>
                <a:cubicBezTo>
                  <a:pt x="1603" y="1244"/>
                  <a:pt x="1599" y="1248"/>
                  <a:pt x="1599" y="1248"/>
                </a:cubicBezTo>
                <a:cubicBezTo>
                  <a:pt x="1603" y="1238"/>
                  <a:pt x="1605" y="1238"/>
                  <a:pt x="1607" y="1234"/>
                </a:cubicBezTo>
                <a:cubicBezTo>
                  <a:pt x="1603" y="1246"/>
                  <a:pt x="1592" y="1269"/>
                  <a:pt x="1583" y="1289"/>
                </a:cubicBezTo>
                <a:cubicBezTo>
                  <a:pt x="1584" y="1286"/>
                  <a:pt x="1583" y="1285"/>
                  <a:pt x="1582" y="1286"/>
                </a:cubicBezTo>
                <a:cubicBezTo>
                  <a:pt x="1586" y="1277"/>
                  <a:pt x="1586" y="1280"/>
                  <a:pt x="1588" y="1276"/>
                </a:cubicBezTo>
                <a:cubicBezTo>
                  <a:pt x="1590" y="1274"/>
                  <a:pt x="1589" y="1273"/>
                  <a:pt x="1591" y="1270"/>
                </a:cubicBezTo>
                <a:cubicBezTo>
                  <a:pt x="1583" y="1280"/>
                  <a:pt x="1591" y="1269"/>
                  <a:pt x="1590" y="1267"/>
                </a:cubicBezTo>
                <a:close/>
                <a:moveTo>
                  <a:pt x="1572" y="1299"/>
                </a:moveTo>
                <a:cubicBezTo>
                  <a:pt x="1583" y="1278"/>
                  <a:pt x="1593" y="1257"/>
                  <a:pt x="1602" y="1235"/>
                </a:cubicBezTo>
                <a:cubicBezTo>
                  <a:pt x="1600" y="1242"/>
                  <a:pt x="1595" y="1255"/>
                  <a:pt x="1589" y="1268"/>
                </a:cubicBezTo>
                <a:cubicBezTo>
                  <a:pt x="1583" y="1281"/>
                  <a:pt x="1576" y="1293"/>
                  <a:pt x="1572" y="1299"/>
                </a:cubicBezTo>
                <a:close/>
                <a:moveTo>
                  <a:pt x="1132" y="164"/>
                </a:moveTo>
                <a:cubicBezTo>
                  <a:pt x="1138" y="166"/>
                  <a:pt x="1140" y="167"/>
                  <a:pt x="1144" y="169"/>
                </a:cubicBezTo>
                <a:cubicBezTo>
                  <a:pt x="1143" y="169"/>
                  <a:pt x="1142" y="171"/>
                  <a:pt x="1132" y="167"/>
                </a:cubicBezTo>
                <a:cubicBezTo>
                  <a:pt x="1139" y="168"/>
                  <a:pt x="1130" y="165"/>
                  <a:pt x="1132" y="164"/>
                </a:cubicBezTo>
                <a:close/>
                <a:moveTo>
                  <a:pt x="1240" y="212"/>
                </a:moveTo>
                <a:cubicBezTo>
                  <a:pt x="1246" y="215"/>
                  <a:pt x="1248" y="217"/>
                  <a:pt x="1252" y="219"/>
                </a:cubicBezTo>
                <a:cubicBezTo>
                  <a:pt x="1251" y="220"/>
                  <a:pt x="1247" y="218"/>
                  <a:pt x="1240" y="214"/>
                </a:cubicBezTo>
                <a:lnTo>
                  <a:pt x="1240" y="212"/>
                </a:lnTo>
                <a:close/>
                <a:moveTo>
                  <a:pt x="1554" y="519"/>
                </a:moveTo>
                <a:cubicBezTo>
                  <a:pt x="1559" y="528"/>
                  <a:pt x="1565" y="539"/>
                  <a:pt x="1564" y="541"/>
                </a:cubicBezTo>
                <a:cubicBezTo>
                  <a:pt x="1559" y="531"/>
                  <a:pt x="1557" y="528"/>
                  <a:pt x="1553" y="521"/>
                </a:cubicBezTo>
                <a:cubicBezTo>
                  <a:pt x="1556" y="525"/>
                  <a:pt x="1553" y="520"/>
                  <a:pt x="1554" y="519"/>
                </a:cubicBezTo>
                <a:close/>
                <a:moveTo>
                  <a:pt x="1556" y="1321"/>
                </a:moveTo>
                <a:cubicBezTo>
                  <a:pt x="1555" y="1323"/>
                  <a:pt x="1555" y="1324"/>
                  <a:pt x="1554" y="1324"/>
                </a:cubicBezTo>
                <a:cubicBezTo>
                  <a:pt x="1553" y="1325"/>
                  <a:pt x="1549" y="1331"/>
                  <a:pt x="1547" y="1336"/>
                </a:cubicBezTo>
                <a:cubicBezTo>
                  <a:pt x="1553" y="1324"/>
                  <a:pt x="1555" y="1317"/>
                  <a:pt x="1559" y="1309"/>
                </a:cubicBezTo>
                <a:cubicBezTo>
                  <a:pt x="1559" y="1313"/>
                  <a:pt x="1566" y="1297"/>
                  <a:pt x="1567" y="1299"/>
                </a:cubicBezTo>
                <a:cubicBezTo>
                  <a:pt x="1562" y="1311"/>
                  <a:pt x="1557" y="1317"/>
                  <a:pt x="1556" y="1321"/>
                </a:cubicBezTo>
                <a:close/>
                <a:moveTo>
                  <a:pt x="1501" y="1406"/>
                </a:moveTo>
                <a:cubicBezTo>
                  <a:pt x="1495" y="1414"/>
                  <a:pt x="1492" y="1416"/>
                  <a:pt x="1490" y="1417"/>
                </a:cubicBezTo>
                <a:cubicBezTo>
                  <a:pt x="1494" y="1410"/>
                  <a:pt x="1501" y="1404"/>
                  <a:pt x="1506" y="1395"/>
                </a:cubicBezTo>
                <a:cubicBezTo>
                  <a:pt x="1507" y="1394"/>
                  <a:pt x="1504" y="1398"/>
                  <a:pt x="1502" y="1402"/>
                </a:cubicBezTo>
                <a:cubicBezTo>
                  <a:pt x="1499" y="1406"/>
                  <a:pt x="1497" y="1409"/>
                  <a:pt x="1501" y="1406"/>
                </a:cubicBezTo>
                <a:close/>
                <a:moveTo>
                  <a:pt x="1429" y="1489"/>
                </a:moveTo>
                <a:cubicBezTo>
                  <a:pt x="1435" y="1485"/>
                  <a:pt x="1449" y="1468"/>
                  <a:pt x="1460" y="1456"/>
                </a:cubicBezTo>
                <a:cubicBezTo>
                  <a:pt x="1461" y="1457"/>
                  <a:pt x="1455" y="1464"/>
                  <a:pt x="1449" y="1470"/>
                </a:cubicBezTo>
                <a:cubicBezTo>
                  <a:pt x="1443" y="1476"/>
                  <a:pt x="1437" y="1482"/>
                  <a:pt x="1439" y="1482"/>
                </a:cubicBezTo>
                <a:cubicBezTo>
                  <a:pt x="1425" y="1496"/>
                  <a:pt x="1425" y="1496"/>
                  <a:pt x="1425" y="1496"/>
                </a:cubicBezTo>
                <a:cubicBezTo>
                  <a:pt x="1420" y="1500"/>
                  <a:pt x="1416" y="1504"/>
                  <a:pt x="1408" y="1512"/>
                </a:cubicBezTo>
                <a:cubicBezTo>
                  <a:pt x="1407" y="1512"/>
                  <a:pt x="1411" y="1507"/>
                  <a:pt x="1417" y="1503"/>
                </a:cubicBezTo>
                <a:cubicBezTo>
                  <a:pt x="1422" y="1498"/>
                  <a:pt x="1428" y="1492"/>
                  <a:pt x="1429" y="1489"/>
                </a:cubicBezTo>
                <a:close/>
                <a:moveTo>
                  <a:pt x="1480" y="420"/>
                </a:moveTo>
                <a:cubicBezTo>
                  <a:pt x="1488" y="431"/>
                  <a:pt x="1481" y="429"/>
                  <a:pt x="1476" y="422"/>
                </a:cubicBezTo>
                <a:cubicBezTo>
                  <a:pt x="1475" y="420"/>
                  <a:pt x="1477" y="420"/>
                  <a:pt x="1480" y="420"/>
                </a:cubicBezTo>
                <a:close/>
                <a:moveTo>
                  <a:pt x="1434" y="377"/>
                </a:moveTo>
                <a:cubicBezTo>
                  <a:pt x="1432" y="373"/>
                  <a:pt x="1436" y="374"/>
                  <a:pt x="1442" y="380"/>
                </a:cubicBezTo>
                <a:cubicBezTo>
                  <a:pt x="1443" y="385"/>
                  <a:pt x="1436" y="378"/>
                  <a:pt x="1431" y="375"/>
                </a:cubicBezTo>
                <a:cubicBezTo>
                  <a:pt x="1438" y="384"/>
                  <a:pt x="1446" y="394"/>
                  <a:pt x="1452" y="403"/>
                </a:cubicBezTo>
                <a:cubicBezTo>
                  <a:pt x="1453" y="404"/>
                  <a:pt x="1448" y="400"/>
                  <a:pt x="1452" y="404"/>
                </a:cubicBezTo>
                <a:cubicBezTo>
                  <a:pt x="1451" y="406"/>
                  <a:pt x="1444" y="397"/>
                  <a:pt x="1438" y="391"/>
                </a:cubicBezTo>
                <a:cubicBezTo>
                  <a:pt x="1440" y="393"/>
                  <a:pt x="1444" y="398"/>
                  <a:pt x="1447" y="402"/>
                </a:cubicBezTo>
                <a:cubicBezTo>
                  <a:pt x="1451" y="406"/>
                  <a:pt x="1454" y="410"/>
                  <a:pt x="1453" y="411"/>
                </a:cubicBezTo>
                <a:cubicBezTo>
                  <a:pt x="1447" y="404"/>
                  <a:pt x="1444" y="401"/>
                  <a:pt x="1444" y="400"/>
                </a:cubicBezTo>
                <a:cubicBezTo>
                  <a:pt x="1443" y="399"/>
                  <a:pt x="1444" y="402"/>
                  <a:pt x="1446" y="405"/>
                </a:cubicBezTo>
                <a:cubicBezTo>
                  <a:pt x="1439" y="396"/>
                  <a:pt x="1434" y="391"/>
                  <a:pt x="1430" y="387"/>
                </a:cubicBezTo>
                <a:cubicBezTo>
                  <a:pt x="1426" y="383"/>
                  <a:pt x="1423" y="381"/>
                  <a:pt x="1420" y="379"/>
                </a:cubicBezTo>
                <a:cubicBezTo>
                  <a:pt x="1414" y="375"/>
                  <a:pt x="1408" y="371"/>
                  <a:pt x="1393" y="356"/>
                </a:cubicBezTo>
                <a:cubicBezTo>
                  <a:pt x="1399" y="361"/>
                  <a:pt x="1395" y="351"/>
                  <a:pt x="1401" y="359"/>
                </a:cubicBezTo>
                <a:cubicBezTo>
                  <a:pt x="1403" y="361"/>
                  <a:pt x="1403" y="360"/>
                  <a:pt x="1403" y="360"/>
                </a:cubicBezTo>
                <a:cubicBezTo>
                  <a:pt x="1402" y="357"/>
                  <a:pt x="1398" y="356"/>
                  <a:pt x="1394" y="351"/>
                </a:cubicBezTo>
                <a:cubicBezTo>
                  <a:pt x="1400" y="354"/>
                  <a:pt x="1394" y="347"/>
                  <a:pt x="1404" y="357"/>
                </a:cubicBezTo>
                <a:cubicBezTo>
                  <a:pt x="1404" y="355"/>
                  <a:pt x="1398" y="351"/>
                  <a:pt x="1395" y="347"/>
                </a:cubicBezTo>
                <a:cubicBezTo>
                  <a:pt x="1401" y="352"/>
                  <a:pt x="1393" y="343"/>
                  <a:pt x="1398" y="347"/>
                </a:cubicBezTo>
                <a:cubicBezTo>
                  <a:pt x="1396" y="344"/>
                  <a:pt x="1387" y="337"/>
                  <a:pt x="1386" y="335"/>
                </a:cubicBezTo>
                <a:cubicBezTo>
                  <a:pt x="1382" y="335"/>
                  <a:pt x="1376" y="330"/>
                  <a:pt x="1370" y="329"/>
                </a:cubicBezTo>
                <a:cubicBezTo>
                  <a:pt x="1364" y="322"/>
                  <a:pt x="1349" y="311"/>
                  <a:pt x="1343" y="305"/>
                </a:cubicBezTo>
                <a:cubicBezTo>
                  <a:pt x="1347" y="305"/>
                  <a:pt x="1349" y="311"/>
                  <a:pt x="1360" y="319"/>
                </a:cubicBezTo>
                <a:cubicBezTo>
                  <a:pt x="1358" y="317"/>
                  <a:pt x="1356" y="314"/>
                  <a:pt x="1353" y="311"/>
                </a:cubicBezTo>
                <a:cubicBezTo>
                  <a:pt x="1361" y="317"/>
                  <a:pt x="1361" y="319"/>
                  <a:pt x="1370" y="326"/>
                </a:cubicBezTo>
                <a:cubicBezTo>
                  <a:pt x="1371" y="325"/>
                  <a:pt x="1371" y="325"/>
                  <a:pt x="1371" y="325"/>
                </a:cubicBezTo>
                <a:cubicBezTo>
                  <a:pt x="1371" y="325"/>
                  <a:pt x="1362" y="318"/>
                  <a:pt x="1358" y="314"/>
                </a:cubicBezTo>
                <a:cubicBezTo>
                  <a:pt x="1366" y="319"/>
                  <a:pt x="1371" y="325"/>
                  <a:pt x="1371" y="322"/>
                </a:cubicBezTo>
                <a:cubicBezTo>
                  <a:pt x="1373" y="324"/>
                  <a:pt x="1374" y="325"/>
                  <a:pt x="1376" y="327"/>
                </a:cubicBezTo>
                <a:cubicBezTo>
                  <a:pt x="1378" y="327"/>
                  <a:pt x="1375" y="325"/>
                  <a:pt x="1371" y="322"/>
                </a:cubicBezTo>
                <a:cubicBezTo>
                  <a:pt x="1368" y="319"/>
                  <a:pt x="1364" y="316"/>
                  <a:pt x="1367" y="316"/>
                </a:cubicBezTo>
                <a:cubicBezTo>
                  <a:pt x="1361" y="312"/>
                  <a:pt x="1365" y="317"/>
                  <a:pt x="1364" y="317"/>
                </a:cubicBezTo>
                <a:cubicBezTo>
                  <a:pt x="1361" y="314"/>
                  <a:pt x="1348" y="304"/>
                  <a:pt x="1356" y="311"/>
                </a:cubicBezTo>
                <a:cubicBezTo>
                  <a:pt x="1355" y="311"/>
                  <a:pt x="1350" y="306"/>
                  <a:pt x="1346" y="304"/>
                </a:cubicBezTo>
                <a:cubicBezTo>
                  <a:pt x="1346" y="303"/>
                  <a:pt x="1356" y="309"/>
                  <a:pt x="1349" y="303"/>
                </a:cubicBezTo>
                <a:cubicBezTo>
                  <a:pt x="1355" y="306"/>
                  <a:pt x="1362" y="312"/>
                  <a:pt x="1369" y="318"/>
                </a:cubicBezTo>
                <a:cubicBezTo>
                  <a:pt x="1376" y="324"/>
                  <a:pt x="1382" y="330"/>
                  <a:pt x="1387" y="332"/>
                </a:cubicBezTo>
                <a:cubicBezTo>
                  <a:pt x="1395" y="339"/>
                  <a:pt x="1388" y="336"/>
                  <a:pt x="1393" y="341"/>
                </a:cubicBezTo>
                <a:cubicBezTo>
                  <a:pt x="1397" y="344"/>
                  <a:pt x="1393" y="339"/>
                  <a:pt x="1394" y="339"/>
                </a:cubicBezTo>
                <a:cubicBezTo>
                  <a:pt x="1397" y="343"/>
                  <a:pt x="1405" y="350"/>
                  <a:pt x="1408" y="354"/>
                </a:cubicBezTo>
                <a:cubicBezTo>
                  <a:pt x="1405" y="354"/>
                  <a:pt x="1416" y="369"/>
                  <a:pt x="1406" y="361"/>
                </a:cubicBezTo>
                <a:cubicBezTo>
                  <a:pt x="1412" y="368"/>
                  <a:pt x="1423" y="378"/>
                  <a:pt x="1427" y="382"/>
                </a:cubicBezTo>
                <a:cubicBezTo>
                  <a:pt x="1427" y="381"/>
                  <a:pt x="1423" y="377"/>
                  <a:pt x="1420" y="374"/>
                </a:cubicBezTo>
                <a:cubicBezTo>
                  <a:pt x="1417" y="371"/>
                  <a:pt x="1414" y="368"/>
                  <a:pt x="1416" y="368"/>
                </a:cubicBezTo>
                <a:cubicBezTo>
                  <a:pt x="1424" y="377"/>
                  <a:pt x="1427" y="380"/>
                  <a:pt x="1434" y="387"/>
                </a:cubicBezTo>
                <a:cubicBezTo>
                  <a:pt x="1433" y="384"/>
                  <a:pt x="1421" y="373"/>
                  <a:pt x="1416" y="367"/>
                </a:cubicBezTo>
                <a:cubicBezTo>
                  <a:pt x="1412" y="361"/>
                  <a:pt x="1418" y="365"/>
                  <a:pt x="1417" y="363"/>
                </a:cubicBezTo>
                <a:cubicBezTo>
                  <a:pt x="1417" y="361"/>
                  <a:pt x="1425" y="371"/>
                  <a:pt x="1429" y="374"/>
                </a:cubicBezTo>
                <a:cubicBezTo>
                  <a:pt x="1428" y="371"/>
                  <a:pt x="1426" y="368"/>
                  <a:pt x="1434" y="377"/>
                </a:cubicBezTo>
                <a:close/>
                <a:moveTo>
                  <a:pt x="1514" y="497"/>
                </a:moveTo>
                <a:cubicBezTo>
                  <a:pt x="1517" y="503"/>
                  <a:pt x="1507" y="490"/>
                  <a:pt x="1507" y="492"/>
                </a:cubicBezTo>
                <a:cubicBezTo>
                  <a:pt x="1504" y="485"/>
                  <a:pt x="1502" y="484"/>
                  <a:pt x="1496" y="476"/>
                </a:cubicBezTo>
                <a:cubicBezTo>
                  <a:pt x="1496" y="474"/>
                  <a:pt x="1498" y="477"/>
                  <a:pt x="1500" y="480"/>
                </a:cubicBezTo>
                <a:cubicBezTo>
                  <a:pt x="1498" y="477"/>
                  <a:pt x="1494" y="471"/>
                  <a:pt x="1491" y="467"/>
                </a:cubicBezTo>
                <a:cubicBezTo>
                  <a:pt x="1487" y="463"/>
                  <a:pt x="1484" y="460"/>
                  <a:pt x="1484" y="461"/>
                </a:cubicBezTo>
                <a:cubicBezTo>
                  <a:pt x="1477" y="451"/>
                  <a:pt x="1483" y="460"/>
                  <a:pt x="1483" y="457"/>
                </a:cubicBezTo>
                <a:cubicBezTo>
                  <a:pt x="1478" y="451"/>
                  <a:pt x="1476" y="449"/>
                  <a:pt x="1473" y="448"/>
                </a:cubicBezTo>
                <a:cubicBezTo>
                  <a:pt x="1471" y="446"/>
                  <a:pt x="1469" y="444"/>
                  <a:pt x="1464" y="437"/>
                </a:cubicBezTo>
                <a:cubicBezTo>
                  <a:pt x="1464" y="435"/>
                  <a:pt x="1469" y="439"/>
                  <a:pt x="1475" y="447"/>
                </a:cubicBezTo>
                <a:cubicBezTo>
                  <a:pt x="1475" y="446"/>
                  <a:pt x="1471" y="441"/>
                  <a:pt x="1471" y="441"/>
                </a:cubicBezTo>
                <a:cubicBezTo>
                  <a:pt x="1469" y="440"/>
                  <a:pt x="1463" y="432"/>
                  <a:pt x="1462" y="433"/>
                </a:cubicBezTo>
                <a:cubicBezTo>
                  <a:pt x="1457" y="425"/>
                  <a:pt x="1465" y="433"/>
                  <a:pt x="1468" y="435"/>
                </a:cubicBezTo>
                <a:cubicBezTo>
                  <a:pt x="1466" y="431"/>
                  <a:pt x="1462" y="429"/>
                  <a:pt x="1460" y="424"/>
                </a:cubicBezTo>
                <a:cubicBezTo>
                  <a:pt x="1461" y="423"/>
                  <a:pt x="1467" y="430"/>
                  <a:pt x="1470" y="436"/>
                </a:cubicBezTo>
                <a:cubicBezTo>
                  <a:pt x="1473" y="440"/>
                  <a:pt x="1473" y="436"/>
                  <a:pt x="1479" y="445"/>
                </a:cubicBezTo>
                <a:cubicBezTo>
                  <a:pt x="1477" y="442"/>
                  <a:pt x="1477" y="440"/>
                  <a:pt x="1478" y="440"/>
                </a:cubicBezTo>
                <a:cubicBezTo>
                  <a:pt x="1482" y="446"/>
                  <a:pt x="1492" y="457"/>
                  <a:pt x="1489" y="457"/>
                </a:cubicBezTo>
                <a:cubicBezTo>
                  <a:pt x="1495" y="463"/>
                  <a:pt x="1495" y="463"/>
                  <a:pt x="1495" y="463"/>
                </a:cubicBezTo>
                <a:cubicBezTo>
                  <a:pt x="1491" y="457"/>
                  <a:pt x="1484" y="446"/>
                  <a:pt x="1476" y="436"/>
                </a:cubicBezTo>
                <a:cubicBezTo>
                  <a:pt x="1478" y="436"/>
                  <a:pt x="1476" y="433"/>
                  <a:pt x="1471" y="427"/>
                </a:cubicBezTo>
                <a:cubicBezTo>
                  <a:pt x="1472" y="427"/>
                  <a:pt x="1475" y="430"/>
                  <a:pt x="1476" y="430"/>
                </a:cubicBezTo>
                <a:cubicBezTo>
                  <a:pt x="1469" y="419"/>
                  <a:pt x="1465" y="420"/>
                  <a:pt x="1462" y="418"/>
                </a:cubicBezTo>
                <a:cubicBezTo>
                  <a:pt x="1459" y="415"/>
                  <a:pt x="1456" y="411"/>
                  <a:pt x="1454" y="408"/>
                </a:cubicBezTo>
                <a:cubicBezTo>
                  <a:pt x="1457" y="412"/>
                  <a:pt x="1459" y="412"/>
                  <a:pt x="1458" y="410"/>
                </a:cubicBezTo>
                <a:cubicBezTo>
                  <a:pt x="1458" y="408"/>
                  <a:pt x="1454" y="403"/>
                  <a:pt x="1448" y="397"/>
                </a:cubicBezTo>
                <a:cubicBezTo>
                  <a:pt x="1449" y="394"/>
                  <a:pt x="1449" y="394"/>
                  <a:pt x="1449" y="394"/>
                </a:cubicBezTo>
                <a:cubicBezTo>
                  <a:pt x="1453" y="398"/>
                  <a:pt x="1460" y="408"/>
                  <a:pt x="1460" y="406"/>
                </a:cubicBezTo>
                <a:cubicBezTo>
                  <a:pt x="1466" y="413"/>
                  <a:pt x="1458" y="407"/>
                  <a:pt x="1464" y="413"/>
                </a:cubicBezTo>
                <a:cubicBezTo>
                  <a:pt x="1466" y="416"/>
                  <a:pt x="1467" y="415"/>
                  <a:pt x="1464" y="412"/>
                </a:cubicBezTo>
                <a:cubicBezTo>
                  <a:pt x="1467" y="413"/>
                  <a:pt x="1471" y="420"/>
                  <a:pt x="1477" y="427"/>
                </a:cubicBezTo>
                <a:cubicBezTo>
                  <a:pt x="1477" y="429"/>
                  <a:pt x="1475" y="427"/>
                  <a:pt x="1474" y="427"/>
                </a:cubicBezTo>
                <a:cubicBezTo>
                  <a:pt x="1478" y="431"/>
                  <a:pt x="1484" y="437"/>
                  <a:pt x="1488" y="444"/>
                </a:cubicBezTo>
                <a:cubicBezTo>
                  <a:pt x="1484" y="440"/>
                  <a:pt x="1482" y="438"/>
                  <a:pt x="1478" y="433"/>
                </a:cubicBezTo>
                <a:cubicBezTo>
                  <a:pt x="1478" y="434"/>
                  <a:pt x="1482" y="440"/>
                  <a:pt x="1486" y="445"/>
                </a:cubicBezTo>
                <a:cubicBezTo>
                  <a:pt x="1490" y="451"/>
                  <a:pt x="1493" y="456"/>
                  <a:pt x="1492" y="456"/>
                </a:cubicBezTo>
                <a:cubicBezTo>
                  <a:pt x="1495" y="460"/>
                  <a:pt x="1496" y="459"/>
                  <a:pt x="1497" y="459"/>
                </a:cubicBezTo>
                <a:cubicBezTo>
                  <a:pt x="1497" y="457"/>
                  <a:pt x="1495" y="456"/>
                  <a:pt x="1492" y="451"/>
                </a:cubicBezTo>
                <a:cubicBezTo>
                  <a:pt x="1494" y="452"/>
                  <a:pt x="1498" y="457"/>
                  <a:pt x="1495" y="451"/>
                </a:cubicBezTo>
                <a:cubicBezTo>
                  <a:pt x="1503" y="463"/>
                  <a:pt x="1508" y="468"/>
                  <a:pt x="1509" y="467"/>
                </a:cubicBezTo>
                <a:cubicBezTo>
                  <a:pt x="1502" y="456"/>
                  <a:pt x="1511" y="472"/>
                  <a:pt x="1501" y="457"/>
                </a:cubicBezTo>
                <a:cubicBezTo>
                  <a:pt x="1502" y="456"/>
                  <a:pt x="1502" y="456"/>
                  <a:pt x="1502" y="456"/>
                </a:cubicBezTo>
                <a:cubicBezTo>
                  <a:pt x="1505" y="459"/>
                  <a:pt x="1509" y="465"/>
                  <a:pt x="1512" y="470"/>
                </a:cubicBezTo>
                <a:cubicBezTo>
                  <a:pt x="1515" y="475"/>
                  <a:pt x="1518" y="478"/>
                  <a:pt x="1518" y="477"/>
                </a:cubicBezTo>
                <a:cubicBezTo>
                  <a:pt x="1522" y="483"/>
                  <a:pt x="1523" y="486"/>
                  <a:pt x="1526" y="492"/>
                </a:cubicBezTo>
                <a:cubicBezTo>
                  <a:pt x="1522" y="485"/>
                  <a:pt x="1520" y="484"/>
                  <a:pt x="1521" y="487"/>
                </a:cubicBezTo>
                <a:cubicBezTo>
                  <a:pt x="1522" y="489"/>
                  <a:pt x="1524" y="494"/>
                  <a:pt x="1528" y="500"/>
                </a:cubicBezTo>
                <a:cubicBezTo>
                  <a:pt x="1527" y="500"/>
                  <a:pt x="1529" y="507"/>
                  <a:pt x="1523" y="497"/>
                </a:cubicBezTo>
                <a:cubicBezTo>
                  <a:pt x="1524" y="500"/>
                  <a:pt x="1527" y="503"/>
                  <a:pt x="1530" y="508"/>
                </a:cubicBezTo>
                <a:cubicBezTo>
                  <a:pt x="1532" y="511"/>
                  <a:pt x="1531" y="508"/>
                  <a:pt x="1533" y="509"/>
                </a:cubicBezTo>
                <a:cubicBezTo>
                  <a:pt x="1542" y="524"/>
                  <a:pt x="1535" y="518"/>
                  <a:pt x="1531" y="514"/>
                </a:cubicBezTo>
                <a:cubicBezTo>
                  <a:pt x="1534" y="525"/>
                  <a:pt x="1544" y="536"/>
                  <a:pt x="1549" y="549"/>
                </a:cubicBezTo>
                <a:cubicBezTo>
                  <a:pt x="1545" y="538"/>
                  <a:pt x="1550" y="545"/>
                  <a:pt x="1548" y="540"/>
                </a:cubicBezTo>
                <a:cubicBezTo>
                  <a:pt x="1552" y="549"/>
                  <a:pt x="1553" y="555"/>
                  <a:pt x="1561" y="568"/>
                </a:cubicBezTo>
                <a:cubicBezTo>
                  <a:pt x="1557" y="563"/>
                  <a:pt x="1555" y="559"/>
                  <a:pt x="1558" y="568"/>
                </a:cubicBezTo>
                <a:cubicBezTo>
                  <a:pt x="1552" y="555"/>
                  <a:pt x="1548" y="548"/>
                  <a:pt x="1545" y="542"/>
                </a:cubicBezTo>
                <a:cubicBezTo>
                  <a:pt x="1541" y="537"/>
                  <a:pt x="1539" y="533"/>
                  <a:pt x="1534" y="526"/>
                </a:cubicBezTo>
                <a:cubicBezTo>
                  <a:pt x="1534" y="523"/>
                  <a:pt x="1537" y="529"/>
                  <a:pt x="1539" y="533"/>
                </a:cubicBezTo>
                <a:cubicBezTo>
                  <a:pt x="1539" y="531"/>
                  <a:pt x="1530" y="516"/>
                  <a:pt x="1532" y="523"/>
                </a:cubicBezTo>
                <a:cubicBezTo>
                  <a:pt x="1529" y="518"/>
                  <a:pt x="1526" y="513"/>
                  <a:pt x="1524" y="509"/>
                </a:cubicBezTo>
                <a:cubicBezTo>
                  <a:pt x="1525" y="508"/>
                  <a:pt x="1529" y="515"/>
                  <a:pt x="1531" y="518"/>
                </a:cubicBezTo>
                <a:cubicBezTo>
                  <a:pt x="1531" y="515"/>
                  <a:pt x="1526" y="510"/>
                  <a:pt x="1523" y="504"/>
                </a:cubicBezTo>
                <a:cubicBezTo>
                  <a:pt x="1524" y="503"/>
                  <a:pt x="1520" y="499"/>
                  <a:pt x="1524" y="502"/>
                </a:cubicBezTo>
                <a:cubicBezTo>
                  <a:pt x="1520" y="497"/>
                  <a:pt x="1520" y="497"/>
                  <a:pt x="1520" y="497"/>
                </a:cubicBezTo>
                <a:cubicBezTo>
                  <a:pt x="1519" y="496"/>
                  <a:pt x="1517" y="495"/>
                  <a:pt x="1512" y="488"/>
                </a:cubicBezTo>
                <a:cubicBezTo>
                  <a:pt x="1514" y="493"/>
                  <a:pt x="1522" y="502"/>
                  <a:pt x="1520" y="503"/>
                </a:cubicBezTo>
                <a:cubicBezTo>
                  <a:pt x="1515" y="495"/>
                  <a:pt x="1512" y="491"/>
                  <a:pt x="1510" y="488"/>
                </a:cubicBezTo>
                <a:cubicBezTo>
                  <a:pt x="1507" y="484"/>
                  <a:pt x="1506" y="482"/>
                  <a:pt x="1504" y="478"/>
                </a:cubicBezTo>
                <a:cubicBezTo>
                  <a:pt x="1503" y="477"/>
                  <a:pt x="1502" y="478"/>
                  <a:pt x="1501" y="479"/>
                </a:cubicBezTo>
                <a:cubicBezTo>
                  <a:pt x="1502" y="480"/>
                  <a:pt x="1507" y="487"/>
                  <a:pt x="1507" y="485"/>
                </a:cubicBezTo>
                <a:cubicBezTo>
                  <a:pt x="1512" y="492"/>
                  <a:pt x="1510" y="491"/>
                  <a:pt x="1512" y="495"/>
                </a:cubicBezTo>
                <a:cubicBezTo>
                  <a:pt x="1513" y="497"/>
                  <a:pt x="1513" y="497"/>
                  <a:pt x="1514" y="497"/>
                </a:cubicBezTo>
                <a:close/>
                <a:moveTo>
                  <a:pt x="1185" y="196"/>
                </a:moveTo>
                <a:cubicBezTo>
                  <a:pt x="1185" y="198"/>
                  <a:pt x="1185" y="198"/>
                  <a:pt x="1185" y="198"/>
                </a:cubicBezTo>
                <a:cubicBezTo>
                  <a:pt x="1177" y="195"/>
                  <a:pt x="1169" y="191"/>
                  <a:pt x="1170" y="190"/>
                </a:cubicBezTo>
                <a:cubicBezTo>
                  <a:pt x="1179" y="194"/>
                  <a:pt x="1178" y="193"/>
                  <a:pt x="1185" y="196"/>
                </a:cubicBezTo>
                <a:close/>
                <a:moveTo>
                  <a:pt x="1465" y="409"/>
                </a:moveTo>
                <a:cubicBezTo>
                  <a:pt x="1466" y="413"/>
                  <a:pt x="1457" y="402"/>
                  <a:pt x="1454" y="398"/>
                </a:cubicBezTo>
                <a:cubicBezTo>
                  <a:pt x="1456" y="398"/>
                  <a:pt x="1461" y="403"/>
                  <a:pt x="1465" y="409"/>
                </a:cubicBezTo>
                <a:close/>
                <a:moveTo>
                  <a:pt x="1203" y="207"/>
                </a:moveTo>
                <a:cubicBezTo>
                  <a:pt x="1217" y="215"/>
                  <a:pt x="1221" y="218"/>
                  <a:pt x="1222" y="220"/>
                </a:cubicBezTo>
                <a:cubicBezTo>
                  <a:pt x="1223" y="222"/>
                  <a:pt x="1222" y="222"/>
                  <a:pt x="1224" y="225"/>
                </a:cubicBezTo>
                <a:cubicBezTo>
                  <a:pt x="1211" y="218"/>
                  <a:pt x="1205" y="216"/>
                  <a:pt x="1207" y="219"/>
                </a:cubicBezTo>
                <a:cubicBezTo>
                  <a:pt x="1201" y="217"/>
                  <a:pt x="1200" y="217"/>
                  <a:pt x="1195" y="214"/>
                </a:cubicBezTo>
                <a:cubicBezTo>
                  <a:pt x="1197" y="213"/>
                  <a:pt x="1193" y="208"/>
                  <a:pt x="1197" y="208"/>
                </a:cubicBezTo>
                <a:cubicBezTo>
                  <a:pt x="1190" y="204"/>
                  <a:pt x="1186" y="203"/>
                  <a:pt x="1177" y="199"/>
                </a:cubicBezTo>
                <a:cubicBezTo>
                  <a:pt x="1179" y="198"/>
                  <a:pt x="1187" y="202"/>
                  <a:pt x="1193" y="205"/>
                </a:cubicBezTo>
                <a:cubicBezTo>
                  <a:pt x="1200" y="207"/>
                  <a:pt x="1205" y="210"/>
                  <a:pt x="1203" y="207"/>
                </a:cubicBezTo>
                <a:close/>
                <a:moveTo>
                  <a:pt x="1140" y="181"/>
                </a:moveTo>
                <a:cubicBezTo>
                  <a:pt x="1138" y="180"/>
                  <a:pt x="1143" y="182"/>
                  <a:pt x="1150" y="186"/>
                </a:cubicBezTo>
                <a:cubicBezTo>
                  <a:pt x="1156" y="189"/>
                  <a:pt x="1165" y="193"/>
                  <a:pt x="1168" y="195"/>
                </a:cubicBezTo>
                <a:cubicBezTo>
                  <a:pt x="1159" y="190"/>
                  <a:pt x="1147" y="186"/>
                  <a:pt x="1150" y="190"/>
                </a:cubicBezTo>
                <a:cubicBezTo>
                  <a:pt x="1139" y="186"/>
                  <a:pt x="1136" y="184"/>
                  <a:pt x="1126" y="180"/>
                </a:cubicBezTo>
                <a:cubicBezTo>
                  <a:pt x="1123" y="179"/>
                  <a:pt x="1127" y="180"/>
                  <a:pt x="1131" y="182"/>
                </a:cubicBezTo>
                <a:cubicBezTo>
                  <a:pt x="1136" y="184"/>
                  <a:pt x="1142" y="186"/>
                  <a:pt x="1144" y="186"/>
                </a:cubicBezTo>
                <a:cubicBezTo>
                  <a:pt x="1137" y="182"/>
                  <a:pt x="1148" y="185"/>
                  <a:pt x="1140" y="181"/>
                </a:cubicBezTo>
                <a:close/>
                <a:moveTo>
                  <a:pt x="1232" y="228"/>
                </a:moveTo>
                <a:cubicBezTo>
                  <a:pt x="1234" y="228"/>
                  <a:pt x="1235" y="228"/>
                  <a:pt x="1235" y="228"/>
                </a:cubicBezTo>
                <a:cubicBezTo>
                  <a:pt x="1243" y="232"/>
                  <a:pt x="1252" y="237"/>
                  <a:pt x="1252" y="238"/>
                </a:cubicBezTo>
                <a:cubicBezTo>
                  <a:pt x="1256" y="240"/>
                  <a:pt x="1258" y="240"/>
                  <a:pt x="1260" y="241"/>
                </a:cubicBezTo>
                <a:cubicBezTo>
                  <a:pt x="1253" y="237"/>
                  <a:pt x="1246" y="233"/>
                  <a:pt x="1238" y="228"/>
                </a:cubicBezTo>
                <a:cubicBezTo>
                  <a:pt x="1241" y="229"/>
                  <a:pt x="1249" y="233"/>
                  <a:pt x="1257" y="238"/>
                </a:cubicBezTo>
                <a:cubicBezTo>
                  <a:pt x="1264" y="242"/>
                  <a:pt x="1271" y="247"/>
                  <a:pt x="1272" y="248"/>
                </a:cubicBezTo>
                <a:cubicBezTo>
                  <a:pt x="1275" y="250"/>
                  <a:pt x="1292" y="260"/>
                  <a:pt x="1285" y="255"/>
                </a:cubicBezTo>
                <a:cubicBezTo>
                  <a:pt x="1291" y="256"/>
                  <a:pt x="1295" y="262"/>
                  <a:pt x="1302" y="266"/>
                </a:cubicBezTo>
                <a:cubicBezTo>
                  <a:pt x="1304" y="266"/>
                  <a:pt x="1310" y="271"/>
                  <a:pt x="1321" y="277"/>
                </a:cubicBezTo>
                <a:cubicBezTo>
                  <a:pt x="1316" y="277"/>
                  <a:pt x="1328" y="286"/>
                  <a:pt x="1333" y="291"/>
                </a:cubicBezTo>
                <a:cubicBezTo>
                  <a:pt x="1331" y="292"/>
                  <a:pt x="1333" y="293"/>
                  <a:pt x="1328" y="291"/>
                </a:cubicBezTo>
                <a:cubicBezTo>
                  <a:pt x="1323" y="287"/>
                  <a:pt x="1322" y="286"/>
                  <a:pt x="1317" y="283"/>
                </a:cubicBezTo>
                <a:cubicBezTo>
                  <a:pt x="1317" y="281"/>
                  <a:pt x="1320" y="283"/>
                  <a:pt x="1320" y="283"/>
                </a:cubicBezTo>
                <a:cubicBezTo>
                  <a:pt x="1313" y="278"/>
                  <a:pt x="1312" y="278"/>
                  <a:pt x="1309" y="275"/>
                </a:cubicBezTo>
                <a:cubicBezTo>
                  <a:pt x="1304" y="272"/>
                  <a:pt x="1304" y="273"/>
                  <a:pt x="1306" y="277"/>
                </a:cubicBezTo>
                <a:cubicBezTo>
                  <a:pt x="1318" y="284"/>
                  <a:pt x="1321" y="287"/>
                  <a:pt x="1333" y="296"/>
                </a:cubicBezTo>
                <a:cubicBezTo>
                  <a:pt x="1332" y="296"/>
                  <a:pt x="1332" y="297"/>
                  <a:pt x="1335" y="299"/>
                </a:cubicBezTo>
                <a:cubicBezTo>
                  <a:pt x="1334" y="300"/>
                  <a:pt x="1321" y="289"/>
                  <a:pt x="1322" y="291"/>
                </a:cubicBezTo>
                <a:cubicBezTo>
                  <a:pt x="1317" y="287"/>
                  <a:pt x="1319" y="288"/>
                  <a:pt x="1309" y="281"/>
                </a:cubicBezTo>
                <a:cubicBezTo>
                  <a:pt x="1313" y="285"/>
                  <a:pt x="1306" y="282"/>
                  <a:pt x="1298" y="276"/>
                </a:cubicBezTo>
                <a:cubicBezTo>
                  <a:pt x="1311" y="287"/>
                  <a:pt x="1317" y="290"/>
                  <a:pt x="1327" y="296"/>
                </a:cubicBezTo>
                <a:cubicBezTo>
                  <a:pt x="1326" y="296"/>
                  <a:pt x="1327" y="298"/>
                  <a:pt x="1332" y="302"/>
                </a:cubicBezTo>
                <a:cubicBezTo>
                  <a:pt x="1335" y="304"/>
                  <a:pt x="1334" y="302"/>
                  <a:pt x="1335" y="302"/>
                </a:cubicBezTo>
                <a:cubicBezTo>
                  <a:pt x="1337" y="304"/>
                  <a:pt x="1340" y="307"/>
                  <a:pt x="1345" y="310"/>
                </a:cubicBezTo>
                <a:cubicBezTo>
                  <a:pt x="1345" y="312"/>
                  <a:pt x="1339" y="309"/>
                  <a:pt x="1332" y="303"/>
                </a:cubicBezTo>
                <a:cubicBezTo>
                  <a:pt x="1324" y="298"/>
                  <a:pt x="1316" y="291"/>
                  <a:pt x="1311" y="287"/>
                </a:cubicBezTo>
                <a:cubicBezTo>
                  <a:pt x="1300" y="279"/>
                  <a:pt x="1294" y="278"/>
                  <a:pt x="1287" y="271"/>
                </a:cubicBezTo>
                <a:cubicBezTo>
                  <a:pt x="1286" y="271"/>
                  <a:pt x="1282" y="269"/>
                  <a:pt x="1279" y="269"/>
                </a:cubicBezTo>
                <a:cubicBezTo>
                  <a:pt x="1270" y="261"/>
                  <a:pt x="1269" y="260"/>
                  <a:pt x="1266" y="254"/>
                </a:cubicBezTo>
                <a:cubicBezTo>
                  <a:pt x="1277" y="260"/>
                  <a:pt x="1273" y="260"/>
                  <a:pt x="1276" y="263"/>
                </a:cubicBezTo>
                <a:cubicBezTo>
                  <a:pt x="1280" y="266"/>
                  <a:pt x="1278" y="262"/>
                  <a:pt x="1282" y="265"/>
                </a:cubicBezTo>
                <a:cubicBezTo>
                  <a:pt x="1291" y="270"/>
                  <a:pt x="1286" y="269"/>
                  <a:pt x="1285" y="268"/>
                </a:cubicBezTo>
                <a:cubicBezTo>
                  <a:pt x="1287" y="270"/>
                  <a:pt x="1291" y="272"/>
                  <a:pt x="1295" y="275"/>
                </a:cubicBezTo>
                <a:cubicBezTo>
                  <a:pt x="1293" y="273"/>
                  <a:pt x="1291" y="271"/>
                  <a:pt x="1287" y="269"/>
                </a:cubicBezTo>
                <a:cubicBezTo>
                  <a:pt x="1291" y="270"/>
                  <a:pt x="1296" y="272"/>
                  <a:pt x="1304" y="277"/>
                </a:cubicBezTo>
                <a:cubicBezTo>
                  <a:pt x="1305" y="276"/>
                  <a:pt x="1299" y="272"/>
                  <a:pt x="1301" y="271"/>
                </a:cubicBezTo>
                <a:cubicBezTo>
                  <a:pt x="1296" y="270"/>
                  <a:pt x="1283" y="257"/>
                  <a:pt x="1269" y="250"/>
                </a:cubicBezTo>
                <a:cubicBezTo>
                  <a:pt x="1273" y="251"/>
                  <a:pt x="1281" y="257"/>
                  <a:pt x="1285" y="259"/>
                </a:cubicBezTo>
                <a:cubicBezTo>
                  <a:pt x="1276" y="252"/>
                  <a:pt x="1270" y="248"/>
                  <a:pt x="1266" y="245"/>
                </a:cubicBezTo>
                <a:cubicBezTo>
                  <a:pt x="1266" y="246"/>
                  <a:pt x="1261" y="244"/>
                  <a:pt x="1263" y="246"/>
                </a:cubicBezTo>
                <a:cubicBezTo>
                  <a:pt x="1255" y="243"/>
                  <a:pt x="1241" y="235"/>
                  <a:pt x="1229" y="227"/>
                </a:cubicBezTo>
                <a:cubicBezTo>
                  <a:pt x="1231" y="227"/>
                  <a:pt x="1243" y="235"/>
                  <a:pt x="1249" y="238"/>
                </a:cubicBezTo>
                <a:cubicBezTo>
                  <a:pt x="1252" y="239"/>
                  <a:pt x="1252" y="239"/>
                  <a:pt x="1252" y="239"/>
                </a:cubicBezTo>
                <a:cubicBezTo>
                  <a:pt x="1249" y="236"/>
                  <a:pt x="1241" y="233"/>
                  <a:pt x="1232" y="228"/>
                </a:cubicBezTo>
                <a:close/>
                <a:moveTo>
                  <a:pt x="1032" y="160"/>
                </a:moveTo>
                <a:cubicBezTo>
                  <a:pt x="1021" y="157"/>
                  <a:pt x="1016" y="156"/>
                  <a:pt x="1012" y="155"/>
                </a:cubicBezTo>
                <a:cubicBezTo>
                  <a:pt x="1008" y="154"/>
                  <a:pt x="1005" y="154"/>
                  <a:pt x="995" y="151"/>
                </a:cubicBezTo>
                <a:cubicBezTo>
                  <a:pt x="995" y="150"/>
                  <a:pt x="1008" y="153"/>
                  <a:pt x="1013" y="154"/>
                </a:cubicBezTo>
                <a:cubicBezTo>
                  <a:pt x="1009" y="152"/>
                  <a:pt x="1013" y="153"/>
                  <a:pt x="1009" y="151"/>
                </a:cubicBezTo>
                <a:cubicBezTo>
                  <a:pt x="1003" y="150"/>
                  <a:pt x="995" y="148"/>
                  <a:pt x="988" y="146"/>
                </a:cubicBezTo>
                <a:cubicBezTo>
                  <a:pt x="980" y="144"/>
                  <a:pt x="974" y="144"/>
                  <a:pt x="972" y="146"/>
                </a:cubicBezTo>
                <a:cubicBezTo>
                  <a:pt x="969" y="145"/>
                  <a:pt x="962" y="144"/>
                  <a:pt x="962" y="143"/>
                </a:cubicBezTo>
                <a:cubicBezTo>
                  <a:pt x="973" y="144"/>
                  <a:pt x="968" y="144"/>
                  <a:pt x="967" y="141"/>
                </a:cubicBezTo>
                <a:cubicBezTo>
                  <a:pt x="978" y="142"/>
                  <a:pt x="978" y="142"/>
                  <a:pt x="979" y="141"/>
                </a:cubicBezTo>
                <a:cubicBezTo>
                  <a:pt x="983" y="142"/>
                  <a:pt x="987" y="142"/>
                  <a:pt x="982" y="141"/>
                </a:cubicBezTo>
                <a:cubicBezTo>
                  <a:pt x="991" y="141"/>
                  <a:pt x="997" y="145"/>
                  <a:pt x="999" y="147"/>
                </a:cubicBezTo>
                <a:cubicBezTo>
                  <a:pt x="1006" y="147"/>
                  <a:pt x="996" y="144"/>
                  <a:pt x="1001" y="143"/>
                </a:cubicBezTo>
                <a:cubicBezTo>
                  <a:pt x="1010" y="144"/>
                  <a:pt x="1012" y="148"/>
                  <a:pt x="1017" y="148"/>
                </a:cubicBezTo>
                <a:cubicBezTo>
                  <a:pt x="1024" y="150"/>
                  <a:pt x="1021" y="149"/>
                  <a:pt x="1017" y="149"/>
                </a:cubicBezTo>
                <a:cubicBezTo>
                  <a:pt x="1013" y="148"/>
                  <a:pt x="1007" y="147"/>
                  <a:pt x="1008" y="147"/>
                </a:cubicBezTo>
                <a:cubicBezTo>
                  <a:pt x="1019" y="150"/>
                  <a:pt x="1019" y="152"/>
                  <a:pt x="1028" y="154"/>
                </a:cubicBezTo>
                <a:cubicBezTo>
                  <a:pt x="1016" y="154"/>
                  <a:pt x="1023" y="154"/>
                  <a:pt x="1032" y="160"/>
                </a:cubicBezTo>
                <a:close/>
                <a:moveTo>
                  <a:pt x="1084" y="170"/>
                </a:moveTo>
                <a:cubicBezTo>
                  <a:pt x="1079" y="167"/>
                  <a:pt x="1084" y="169"/>
                  <a:pt x="1084" y="168"/>
                </a:cubicBezTo>
                <a:cubicBezTo>
                  <a:pt x="1076" y="166"/>
                  <a:pt x="1063" y="163"/>
                  <a:pt x="1062" y="161"/>
                </a:cubicBezTo>
                <a:cubicBezTo>
                  <a:pt x="1071" y="164"/>
                  <a:pt x="1073" y="163"/>
                  <a:pt x="1080" y="165"/>
                </a:cubicBezTo>
                <a:cubicBezTo>
                  <a:pt x="1092" y="169"/>
                  <a:pt x="1071" y="163"/>
                  <a:pt x="1074" y="165"/>
                </a:cubicBezTo>
                <a:cubicBezTo>
                  <a:pt x="1080" y="167"/>
                  <a:pt x="1089" y="168"/>
                  <a:pt x="1092" y="168"/>
                </a:cubicBezTo>
                <a:cubicBezTo>
                  <a:pt x="1090" y="166"/>
                  <a:pt x="1086" y="166"/>
                  <a:pt x="1080" y="164"/>
                </a:cubicBezTo>
                <a:cubicBezTo>
                  <a:pt x="1074" y="160"/>
                  <a:pt x="1094" y="168"/>
                  <a:pt x="1088" y="164"/>
                </a:cubicBezTo>
                <a:cubicBezTo>
                  <a:pt x="1093" y="166"/>
                  <a:pt x="1095" y="167"/>
                  <a:pt x="1101" y="169"/>
                </a:cubicBezTo>
                <a:cubicBezTo>
                  <a:pt x="1095" y="170"/>
                  <a:pt x="1103" y="174"/>
                  <a:pt x="1084" y="170"/>
                </a:cubicBezTo>
                <a:close/>
                <a:moveTo>
                  <a:pt x="1548" y="535"/>
                </a:moveTo>
                <a:cubicBezTo>
                  <a:pt x="1549" y="538"/>
                  <a:pt x="1554" y="545"/>
                  <a:pt x="1552" y="545"/>
                </a:cubicBezTo>
                <a:cubicBezTo>
                  <a:pt x="1546" y="531"/>
                  <a:pt x="1547" y="539"/>
                  <a:pt x="1542" y="529"/>
                </a:cubicBezTo>
                <a:cubicBezTo>
                  <a:pt x="1541" y="525"/>
                  <a:pt x="1547" y="536"/>
                  <a:pt x="1548" y="535"/>
                </a:cubicBezTo>
                <a:close/>
                <a:moveTo>
                  <a:pt x="876" y="132"/>
                </a:moveTo>
                <a:cubicBezTo>
                  <a:pt x="887" y="132"/>
                  <a:pt x="891" y="135"/>
                  <a:pt x="878" y="135"/>
                </a:cubicBezTo>
                <a:lnTo>
                  <a:pt x="876" y="132"/>
                </a:lnTo>
                <a:close/>
                <a:moveTo>
                  <a:pt x="912" y="134"/>
                </a:moveTo>
                <a:cubicBezTo>
                  <a:pt x="916" y="134"/>
                  <a:pt x="920" y="135"/>
                  <a:pt x="925" y="135"/>
                </a:cubicBezTo>
                <a:cubicBezTo>
                  <a:pt x="922" y="136"/>
                  <a:pt x="915" y="135"/>
                  <a:pt x="909" y="135"/>
                </a:cubicBezTo>
                <a:cubicBezTo>
                  <a:pt x="902" y="135"/>
                  <a:pt x="897" y="135"/>
                  <a:pt x="897" y="136"/>
                </a:cubicBezTo>
                <a:cubicBezTo>
                  <a:pt x="892" y="135"/>
                  <a:pt x="895" y="135"/>
                  <a:pt x="899" y="134"/>
                </a:cubicBezTo>
                <a:cubicBezTo>
                  <a:pt x="904" y="134"/>
                  <a:pt x="910" y="134"/>
                  <a:pt x="912" y="134"/>
                </a:cubicBezTo>
                <a:close/>
                <a:moveTo>
                  <a:pt x="1573" y="586"/>
                </a:moveTo>
                <a:cubicBezTo>
                  <a:pt x="1574" y="586"/>
                  <a:pt x="1576" y="595"/>
                  <a:pt x="1580" y="602"/>
                </a:cubicBezTo>
                <a:cubicBezTo>
                  <a:pt x="1577" y="598"/>
                  <a:pt x="1579" y="604"/>
                  <a:pt x="1582" y="612"/>
                </a:cubicBezTo>
                <a:cubicBezTo>
                  <a:pt x="1584" y="619"/>
                  <a:pt x="1587" y="628"/>
                  <a:pt x="1587" y="630"/>
                </a:cubicBezTo>
                <a:cubicBezTo>
                  <a:pt x="1586" y="626"/>
                  <a:pt x="1582" y="616"/>
                  <a:pt x="1578" y="608"/>
                </a:cubicBezTo>
                <a:cubicBezTo>
                  <a:pt x="1578" y="607"/>
                  <a:pt x="1580" y="610"/>
                  <a:pt x="1581" y="610"/>
                </a:cubicBezTo>
                <a:cubicBezTo>
                  <a:pt x="1575" y="596"/>
                  <a:pt x="1577" y="610"/>
                  <a:pt x="1581" y="619"/>
                </a:cubicBezTo>
                <a:cubicBezTo>
                  <a:pt x="1577" y="612"/>
                  <a:pt x="1571" y="595"/>
                  <a:pt x="1566" y="586"/>
                </a:cubicBezTo>
                <a:cubicBezTo>
                  <a:pt x="1567" y="585"/>
                  <a:pt x="1571" y="595"/>
                  <a:pt x="1575" y="603"/>
                </a:cubicBezTo>
                <a:cubicBezTo>
                  <a:pt x="1575" y="601"/>
                  <a:pt x="1568" y="589"/>
                  <a:pt x="1573" y="596"/>
                </a:cubicBezTo>
                <a:cubicBezTo>
                  <a:pt x="1571" y="591"/>
                  <a:pt x="1568" y="584"/>
                  <a:pt x="1567" y="584"/>
                </a:cubicBezTo>
                <a:cubicBezTo>
                  <a:pt x="1566" y="580"/>
                  <a:pt x="1569" y="583"/>
                  <a:pt x="1575" y="594"/>
                </a:cubicBezTo>
                <a:cubicBezTo>
                  <a:pt x="1574" y="591"/>
                  <a:pt x="1575" y="591"/>
                  <a:pt x="1573" y="586"/>
                </a:cubicBezTo>
                <a:close/>
                <a:moveTo>
                  <a:pt x="736" y="147"/>
                </a:moveTo>
                <a:cubicBezTo>
                  <a:pt x="749" y="145"/>
                  <a:pt x="743" y="149"/>
                  <a:pt x="754" y="147"/>
                </a:cubicBezTo>
                <a:cubicBezTo>
                  <a:pt x="747" y="149"/>
                  <a:pt x="732" y="152"/>
                  <a:pt x="734" y="153"/>
                </a:cubicBezTo>
                <a:cubicBezTo>
                  <a:pt x="729" y="154"/>
                  <a:pt x="724" y="155"/>
                  <a:pt x="718" y="156"/>
                </a:cubicBezTo>
                <a:cubicBezTo>
                  <a:pt x="719" y="156"/>
                  <a:pt x="717" y="156"/>
                  <a:pt x="715" y="156"/>
                </a:cubicBezTo>
                <a:cubicBezTo>
                  <a:pt x="714" y="155"/>
                  <a:pt x="728" y="153"/>
                  <a:pt x="733" y="152"/>
                </a:cubicBezTo>
                <a:cubicBezTo>
                  <a:pt x="732" y="152"/>
                  <a:pt x="727" y="153"/>
                  <a:pt x="723" y="153"/>
                </a:cubicBezTo>
                <a:cubicBezTo>
                  <a:pt x="736" y="150"/>
                  <a:pt x="735" y="148"/>
                  <a:pt x="736" y="147"/>
                </a:cubicBezTo>
                <a:close/>
                <a:moveTo>
                  <a:pt x="786" y="140"/>
                </a:moveTo>
                <a:cubicBezTo>
                  <a:pt x="794" y="137"/>
                  <a:pt x="792" y="142"/>
                  <a:pt x="788" y="143"/>
                </a:cubicBezTo>
                <a:cubicBezTo>
                  <a:pt x="779" y="144"/>
                  <a:pt x="782" y="142"/>
                  <a:pt x="781" y="142"/>
                </a:cubicBezTo>
                <a:cubicBezTo>
                  <a:pt x="781" y="140"/>
                  <a:pt x="766" y="144"/>
                  <a:pt x="770" y="142"/>
                </a:cubicBezTo>
                <a:cubicBezTo>
                  <a:pt x="774" y="141"/>
                  <a:pt x="776" y="141"/>
                  <a:pt x="776" y="140"/>
                </a:cubicBezTo>
                <a:cubicBezTo>
                  <a:pt x="780" y="140"/>
                  <a:pt x="793" y="141"/>
                  <a:pt x="786" y="140"/>
                </a:cubicBezTo>
                <a:close/>
                <a:moveTo>
                  <a:pt x="919" y="136"/>
                </a:moveTo>
                <a:cubicBezTo>
                  <a:pt x="931" y="137"/>
                  <a:pt x="935" y="139"/>
                  <a:pt x="951" y="140"/>
                </a:cubicBezTo>
                <a:cubicBezTo>
                  <a:pt x="956" y="141"/>
                  <a:pt x="957" y="143"/>
                  <a:pt x="953" y="143"/>
                </a:cubicBezTo>
                <a:cubicBezTo>
                  <a:pt x="946" y="141"/>
                  <a:pt x="941" y="142"/>
                  <a:pt x="940" y="142"/>
                </a:cubicBezTo>
                <a:cubicBezTo>
                  <a:pt x="927" y="141"/>
                  <a:pt x="941" y="142"/>
                  <a:pt x="936" y="140"/>
                </a:cubicBezTo>
                <a:cubicBezTo>
                  <a:pt x="932" y="140"/>
                  <a:pt x="927" y="140"/>
                  <a:pt x="928" y="141"/>
                </a:cubicBezTo>
                <a:cubicBezTo>
                  <a:pt x="918" y="140"/>
                  <a:pt x="917" y="140"/>
                  <a:pt x="905" y="139"/>
                </a:cubicBezTo>
                <a:cubicBezTo>
                  <a:pt x="901" y="139"/>
                  <a:pt x="900" y="137"/>
                  <a:pt x="904" y="137"/>
                </a:cubicBezTo>
                <a:cubicBezTo>
                  <a:pt x="913" y="140"/>
                  <a:pt x="914" y="137"/>
                  <a:pt x="919" y="136"/>
                </a:cubicBezTo>
                <a:close/>
                <a:moveTo>
                  <a:pt x="1165" y="195"/>
                </a:moveTo>
                <a:cubicBezTo>
                  <a:pt x="1172" y="198"/>
                  <a:pt x="1177" y="201"/>
                  <a:pt x="1183" y="204"/>
                </a:cubicBezTo>
                <a:cubicBezTo>
                  <a:pt x="1181" y="204"/>
                  <a:pt x="1176" y="202"/>
                  <a:pt x="1177" y="203"/>
                </a:cubicBezTo>
                <a:cubicBezTo>
                  <a:pt x="1169" y="199"/>
                  <a:pt x="1167" y="197"/>
                  <a:pt x="1165" y="195"/>
                </a:cubicBezTo>
                <a:close/>
                <a:moveTo>
                  <a:pt x="1162" y="194"/>
                </a:moveTo>
                <a:cubicBezTo>
                  <a:pt x="1160" y="195"/>
                  <a:pt x="1173" y="200"/>
                  <a:pt x="1168" y="200"/>
                </a:cubicBezTo>
                <a:cubicBezTo>
                  <a:pt x="1163" y="198"/>
                  <a:pt x="1156" y="195"/>
                  <a:pt x="1156" y="194"/>
                </a:cubicBezTo>
                <a:cubicBezTo>
                  <a:pt x="1152" y="192"/>
                  <a:pt x="1154" y="194"/>
                  <a:pt x="1154" y="195"/>
                </a:cubicBezTo>
                <a:cubicBezTo>
                  <a:pt x="1154" y="196"/>
                  <a:pt x="1164" y="199"/>
                  <a:pt x="1166" y="201"/>
                </a:cubicBezTo>
                <a:cubicBezTo>
                  <a:pt x="1152" y="196"/>
                  <a:pt x="1141" y="191"/>
                  <a:pt x="1124" y="186"/>
                </a:cubicBezTo>
                <a:cubicBezTo>
                  <a:pt x="1131" y="186"/>
                  <a:pt x="1125" y="183"/>
                  <a:pt x="1135" y="186"/>
                </a:cubicBezTo>
                <a:cubicBezTo>
                  <a:pt x="1134" y="183"/>
                  <a:pt x="1121" y="182"/>
                  <a:pt x="1123" y="180"/>
                </a:cubicBezTo>
                <a:cubicBezTo>
                  <a:pt x="1135" y="185"/>
                  <a:pt x="1142" y="187"/>
                  <a:pt x="1148" y="189"/>
                </a:cubicBezTo>
                <a:cubicBezTo>
                  <a:pt x="1154" y="191"/>
                  <a:pt x="1159" y="192"/>
                  <a:pt x="1165" y="194"/>
                </a:cubicBezTo>
                <a:cubicBezTo>
                  <a:pt x="1165" y="195"/>
                  <a:pt x="1164" y="195"/>
                  <a:pt x="1162" y="194"/>
                </a:cubicBezTo>
                <a:close/>
                <a:moveTo>
                  <a:pt x="724" y="150"/>
                </a:moveTo>
                <a:cubicBezTo>
                  <a:pt x="729" y="149"/>
                  <a:pt x="735" y="149"/>
                  <a:pt x="724" y="151"/>
                </a:cubicBezTo>
                <a:cubicBezTo>
                  <a:pt x="729" y="150"/>
                  <a:pt x="726" y="151"/>
                  <a:pt x="726" y="152"/>
                </a:cubicBezTo>
                <a:cubicBezTo>
                  <a:pt x="718" y="153"/>
                  <a:pt x="711" y="155"/>
                  <a:pt x="707" y="155"/>
                </a:cubicBezTo>
                <a:cubicBezTo>
                  <a:pt x="709" y="153"/>
                  <a:pt x="725" y="153"/>
                  <a:pt x="724" y="150"/>
                </a:cubicBezTo>
                <a:close/>
                <a:moveTo>
                  <a:pt x="838" y="137"/>
                </a:moveTo>
                <a:cubicBezTo>
                  <a:pt x="843" y="136"/>
                  <a:pt x="857" y="135"/>
                  <a:pt x="863" y="137"/>
                </a:cubicBezTo>
                <a:cubicBezTo>
                  <a:pt x="851" y="137"/>
                  <a:pt x="834" y="138"/>
                  <a:pt x="829" y="139"/>
                </a:cubicBezTo>
                <a:cubicBezTo>
                  <a:pt x="819" y="140"/>
                  <a:pt x="819" y="139"/>
                  <a:pt x="813" y="139"/>
                </a:cubicBezTo>
                <a:cubicBezTo>
                  <a:pt x="814" y="139"/>
                  <a:pt x="815" y="138"/>
                  <a:pt x="815" y="138"/>
                </a:cubicBezTo>
                <a:cubicBezTo>
                  <a:pt x="827" y="137"/>
                  <a:pt x="829" y="137"/>
                  <a:pt x="838" y="137"/>
                </a:cubicBezTo>
                <a:close/>
                <a:moveTo>
                  <a:pt x="1628" y="1083"/>
                </a:moveTo>
                <a:cubicBezTo>
                  <a:pt x="1626" y="1092"/>
                  <a:pt x="1625" y="1090"/>
                  <a:pt x="1623" y="1103"/>
                </a:cubicBezTo>
                <a:cubicBezTo>
                  <a:pt x="1622" y="1102"/>
                  <a:pt x="1623" y="1099"/>
                  <a:pt x="1624" y="1094"/>
                </a:cubicBezTo>
                <a:cubicBezTo>
                  <a:pt x="1622" y="1097"/>
                  <a:pt x="1620" y="1106"/>
                  <a:pt x="1619" y="1107"/>
                </a:cubicBezTo>
                <a:cubicBezTo>
                  <a:pt x="1617" y="1111"/>
                  <a:pt x="1619" y="1094"/>
                  <a:pt x="1616" y="1108"/>
                </a:cubicBezTo>
                <a:cubicBezTo>
                  <a:pt x="1616" y="1108"/>
                  <a:pt x="1616" y="1105"/>
                  <a:pt x="1616" y="1105"/>
                </a:cubicBezTo>
                <a:cubicBezTo>
                  <a:pt x="1616" y="1103"/>
                  <a:pt x="1616" y="1102"/>
                  <a:pt x="1616" y="1102"/>
                </a:cubicBezTo>
                <a:cubicBezTo>
                  <a:pt x="1621" y="1094"/>
                  <a:pt x="1619" y="1085"/>
                  <a:pt x="1624" y="1066"/>
                </a:cubicBezTo>
                <a:cubicBezTo>
                  <a:pt x="1624" y="1072"/>
                  <a:pt x="1625" y="1064"/>
                  <a:pt x="1627" y="1065"/>
                </a:cubicBezTo>
                <a:cubicBezTo>
                  <a:pt x="1625" y="1072"/>
                  <a:pt x="1625" y="1074"/>
                  <a:pt x="1625" y="1078"/>
                </a:cubicBezTo>
                <a:cubicBezTo>
                  <a:pt x="1627" y="1075"/>
                  <a:pt x="1626" y="1071"/>
                  <a:pt x="1627" y="1065"/>
                </a:cubicBezTo>
                <a:cubicBezTo>
                  <a:pt x="1627" y="1068"/>
                  <a:pt x="1628" y="1067"/>
                  <a:pt x="1629" y="1061"/>
                </a:cubicBezTo>
                <a:cubicBezTo>
                  <a:pt x="1630" y="1061"/>
                  <a:pt x="1626" y="1076"/>
                  <a:pt x="1626" y="1078"/>
                </a:cubicBezTo>
                <a:cubicBezTo>
                  <a:pt x="1626" y="1078"/>
                  <a:pt x="1626" y="1085"/>
                  <a:pt x="1628" y="1083"/>
                </a:cubicBezTo>
                <a:close/>
                <a:moveTo>
                  <a:pt x="604" y="185"/>
                </a:moveTo>
                <a:cubicBezTo>
                  <a:pt x="612" y="182"/>
                  <a:pt x="609" y="185"/>
                  <a:pt x="619" y="181"/>
                </a:cubicBezTo>
                <a:cubicBezTo>
                  <a:pt x="613" y="184"/>
                  <a:pt x="619" y="184"/>
                  <a:pt x="607" y="188"/>
                </a:cubicBezTo>
                <a:cubicBezTo>
                  <a:pt x="607" y="186"/>
                  <a:pt x="609" y="185"/>
                  <a:pt x="597" y="191"/>
                </a:cubicBezTo>
                <a:cubicBezTo>
                  <a:pt x="590" y="191"/>
                  <a:pt x="608" y="186"/>
                  <a:pt x="604" y="185"/>
                </a:cubicBezTo>
                <a:close/>
                <a:moveTo>
                  <a:pt x="796" y="140"/>
                </a:moveTo>
                <a:cubicBezTo>
                  <a:pt x="805" y="139"/>
                  <a:pt x="808" y="140"/>
                  <a:pt x="810" y="141"/>
                </a:cubicBezTo>
                <a:cubicBezTo>
                  <a:pt x="805" y="142"/>
                  <a:pt x="804" y="142"/>
                  <a:pt x="798" y="143"/>
                </a:cubicBezTo>
                <a:lnTo>
                  <a:pt x="796" y="140"/>
                </a:lnTo>
                <a:close/>
                <a:moveTo>
                  <a:pt x="1598" y="657"/>
                </a:moveTo>
                <a:cubicBezTo>
                  <a:pt x="1599" y="658"/>
                  <a:pt x="1600" y="662"/>
                  <a:pt x="1602" y="667"/>
                </a:cubicBezTo>
                <a:cubicBezTo>
                  <a:pt x="1604" y="672"/>
                  <a:pt x="1605" y="678"/>
                  <a:pt x="1605" y="679"/>
                </a:cubicBezTo>
                <a:cubicBezTo>
                  <a:pt x="1603" y="677"/>
                  <a:pt x="1600" y="663"/>
                  <a:pt x="1598" y="657"/>
                </a:cubicBezTo>
                <a:close/>
                <a:moveTo>
                  <a:pt x="1615" y="711"/>
                </a:moveTo>
                <a:cubicBezTo>
                  <a:pt x="1615" y="710"/>
                  <a:pt x="1616" y="714"/>
                  <a:pt x="1617" y="719"/>
                </a:cubicBezTo>
                <a:cubicBezTo>
                  <a:pt x="1619" y="723"/>
                  <a:pt x="1620" y="728"/>
                  <a:pt x="1619" y="727"/>
                </a:cubicBezTo>
                <a:cubicBezTo>
                  <a:pt x="1618" y="728"/>
                  <a:pt x="1618" y="728"/>
                  <a:pt x="1618" y="728"/>
                </a:cubicBezTo>
                <a:cubicBezTo>
                  <a:pt x="1615" y="718"/>
                  <a:pt x="1616" y="717"/>
                  <a:pt x="1615" y="711"/>
                </a:cubicBezTo>
                <a:close/>
                <a:moveTo>
                  <a:pt x="883" y="138"/>
                </a:moveTo>
                <a:cubicBezTo>
                  <a:pt x="877" y="138"/>
                  <a:pt x="866" y="138"/>
                  <a:pt x="858" y="139"/>
                </a:cubicBezTo>
                <a:cubicBezTo>
                  <a:pt x="857" y="138"/>
                  <a:pt x="862" y="137"/>
                  <a:pt x="867" y="137"/>
                </a:cubicBezTo>
                <a:cubicBezTo>
                  <a:pt x="873" y="137"/>
                  <a:pt x="880" y="138"/>
                  <a:pt x="883" y="138"/>
                </a:cubicBezTo>
                <a:close/>
                <a:moveTo>
                  <a:pt x="1610" y="696"/>
                </a:moveTo>
                <a:cubicBezTo>
                  <a:pt x="1609" y="694"/>
                  <a:pt x="1607" y="692"/>
                  <a:pt x="1609" y="697"/>
                </a:cubicBezTo>
                <a:cubicBezTo>
                  <a:pt x="1607" y="693"/>
                  <a:pt x="1603" y="684"/>
                  <a:pt x="1602" y="678"/>
                </a:cubicBezTo>
                <a:cubicBezTo>
                  <a:pt x="1604" y="681"/>
                  <a:pt x="1608" y="694"/>
                  <a:pt x="1603" y="677"/>
                </a:cubicBezTo>
                <a:cubicBezTo>
                  <a:pt x="1605" y="680"/>
                  <a:pt x="1607" y="686"/>
                  <a:pt x="1610" y="696"/>
                </a:cubicBezTo>
                <a:close/>
                <a:moveTo>
                  <a:pt x="1263" y="250"/>
                </a:moveTo>
                <a:cubicBezTo>
                  <a:pt x="1251" y="243"/>
                  <a:pt x="1257" y="249"/>
                  <a:pt x="1246" y="243"/>
                </a:cubicBezTo>
                <a:cubicBezTo>
                  <a:pt x="1249" y="242"/>
                  <a:pt x="1239" y="236"/>
                  <a:pt x="1232" y="232"/>
                </a:cubicBezTo>
                <a:cubicBezTo>
                  <a:pt x="1237" y="236"/>
                  <a:pt x="1232" y="234"/>
                  <a:pt x="1225" y="230"/>
                </a:cubicBezTo>
                <a:cubicBezTo>
                  <a:pt x="1219" y="227"/>
                  <a:pt x="1211" y="222"/>
                  <a:pt x="1209" y="220"/>
                </a:cubicBezTo>
                <a:cubicBezTo>
                  <a:pt x="1212" y="221"/>
                  <a:pt x="1224" y="227"/>
                  <a:pt x="1234" y="232"/>
                </a:cubicBezTo>
                <a:cubicBezTo>
                  <a:pt x="1244" y="237"/>
                  <a:pt x="1251" y="242"/>
                  <a:pt x="1244" y="239"/>
                </a:cubicBezTo>
                <a:cubicBezTo>
                  <a:pt x="1252" y="244"/>
                  <a:pt x="1252" y="243"/>
                  <a:pt x="1252" y="241"/>
                </a:cubicBezTo>
                <a:cubicBezTo>
                  <a:pt x="1255" y="244"/>
                  <a:pt x="1261" y="248"/>
                  <a:pt x="1269" y="252"/>
                </a:cubicBezTo>
                <a:cubicBezTo>
                  <a:pt x="1277" y="257"/>
                  <a:pt x="1285" y="262"/>
                  <a:pt x="1290" y="266"/>
                </a:cubicBezTo>
                <a:cubicBezTo>
                  <a:pt x="1284" y="263"/>
                  <a:pt x="1270" y="256"/>
                  <a:pt x="1263" y="250"/>
                </a:cubicBezTo>
                <a:close/>
                <a:moveTo>
                  <a:pt x="1453" y="409"/>
                </a:moveTo>
                <a:cubicBezTo>
                  <a:pt x="1456" y="411"/>
                  <a:pt x="1460" y="418"/>
                  <a:pt x="1466" y="424"/>
                </a:cubicBezTo>
                <a:cubicBezTo>
                  <a:pt x="1465" y="425"/>
                  <a:pt x="1458" y="415"/>
                  <a:pt x="1457" y="416"/>
                </a:cubicBezTo>
                <a:cubicBezTo>
                  <a:pt x="1454" y="412"/>
                  <a:pt x="1457" y="413"/>
                  <a:pt x="1453" y="409"/>
                </a:cubicBezTo>
                <a:close/>
                <a:moveTo>
                  <a:pt x="1395" y="348"/>
                </a:moveTo>
                <a:cubicBezTo>
                  <a:pt x="1392" y="348"/>
                  <a:pt x="1385" y="339"/>
                  <a:pt x="1375" y="331"/>
                </a:cubicBezTo>
                <a:cubicBezTo>
                  <a:pt x="1380" y="333"/>
                  <a:pt x="1384" y="339"/>
                  <a:pt x="1395" y="348"/>
                </a:cubicBezTo>
                <a:close/>
                <a:moveTo>
                  <a:pt x="324" y="380"/>
                </a:moveTo>
                <a:cubicBezTo>
                  <a:pt x="318" y="387"/>
                  <a:pt x="313" y="393"/>
                  <a:pt x="312" y="391"/>
                </a:cubicBezTo>
                <a:cubicBezTo>
                  <a:pt x="315" y="388"/>
                  <a:pt x="322" y="381"/>
                  <a:pt x="324" y="380"/>
                </a:cubicBezTo>
                <a:close/>
                <a:moveTo>
                  <a:pt x="1186" y="211"/>
                </a:moveTo>
                <a:cubicBezTo>
                  <a:pt x="1191" y="213"/>
                  <a:pt x="1196" y="216"/>
                  <a:pt x="1207" y="222"/>
                </a:cubicBezTo>
                <a:cubicBezTo>
                  <a:pt x="1206" y="222"/>
                  <a:pt x="1202" y="220"/>
                  <a:pt x="1201" y="221"/>
                </a:cubicBezTo>
                <a:cubicBezTo>
                  <a:pt x="1210" y="225"/>
                  <a:pt x="1222" y="231"/>
                  <a:pt x="1227" y="234"/>
                </a:cubicBezTo>
                <a:cubicBezTo>
                  <a:pt x="1220" y="231"/>
                  <a:pt x="1210" y="226"/>
                  <a:pt x="1202" y="222"/>
                </a:cubicBezTo>
                <a:cubicBezTo>
                  <a:pt x="1194" y="218"/>
                  <a:pt x="1187" y="215"/>
                  <a:pt x="1187" y="217"/>
                </a:cubicBezTo>
                <a:cubicBezTo>
                  <a:pt x="1174" y="209"/>
                  <a:pt x="1154" y="201"/>
                  <a:pt x="1134" y="194"/>
                </a:cubicBezTo>
                <a:cubicBezTo>
                  <a:pt x="1136" y="193"/>
                  <a:pt x="1141" y="194"/>
                  <a:pt x="1148" y="197"/>
                </a:cubicBezTo>
                <a:cubicBezTo>
                  <a:pt x="1137" y="190"/>
                  <a:pt x="1126" y="188"/>
                  <a:pt x="1125" y="190"/>
                </a:cubicBezTo>
                <a:cubicBezTo>
                  <a:pt x="1121" y="189"/>
                  <a:pt x="1117" y="188"/>
                  <a:pt x="1113" y="186"/>
                </a:cubicBezTo>
                <a:cubicBezTo>
                  <a:pt x="1111" y="183"/>
                  <a:pt x="1121" y="185"/>
                  <a:pt x="1133" y="189"/>
                </a:cubicBezTo>
                <a:cubicBezTo>
                  <a:pt x="1145" y="194"/>
                  <a:pt x="1160" y="200"/>
                  <a:pt x="1169" y="204"/>
                </a:cubicBezTo>
                <a:cubicBezTo>
                  <a:pt x="1169" y="205"/>
                  <a:pt x="1163" y="203"/>
                  <a:pt x="1169" y="206"/>
                </a:cubicBezTo>
                <a:cubicBezTo>
                  <a:pt x="1180" y="209"/>
                  <a:pt x="1183" y="213"/>
                  <a:pt x="1198" y="219"/>
                </a:cubicBezTo>
                <a:cubicBezTo>
                  <a:pt x="1193" y="215"/>
                  <a:pt x="1188" y="214"/>
                  <a:pt x="1178" y="209"/>
                </a:cubicBezTo>
                <a:cubicBezTo>
                  <a:pt x="1176" y="207"/>
                  <a:pt x="1183" y="210"/>
                  <a:pt x="1183" y="210"/>
                </a:cubicBezTo>
                <a:cubicBezTo>
                  <a:pt x="1181" y="207"/>
                  <a:pt x="1176" y="207"/>
                  <a:pt x="1169" y="203"/>
                </a:cubicBezTo>
                <a:cubicBezTo>
                  <a:pt x="1166" y="201"/>
                  <a:pt x="1173" y="203"/>
                  <a:pt x="1171" y="202"/>
                </a:cubicBezTo>
                <a:cubicBezTo>
                  <a:pt x="1180" y="207"/>
                  <a:pt x="1177" y="204"/>
                  <a:pt x="1186" y="208"/>
                </a:cubicBezTo>
                <a:cubicBezTo>
                  <a:pt x="1190" y="211"/>
                  <a:pt x="1189" y="212"/>
                  <a:pt x="1186" y="211"/>
                </a:cubicBezTo>
                <a:close/>
                <a:moveTo>
                  <a:pt x="1614" y="716"/>
                </a:moveTo>
                <a:cubicBezTo>
                  <a:pt x="1616" y="726"/>
                  <a:pt x="1619" y="737"/>
                  <a:pt x="1620" y="743"/>
                </a:cubicBezTo>
                <a:cubicBezTo>
                  <a:pt x="1619" y="742"/>
                  <a:pt x="1617" y="735"/>
                  <a:pt x="1616" y="728"/>
                </a:cubicBezTo>
                <a:cubicBezTo>
                  <a:pt x="1614" y="722"/>
                  <a:pt x="1613" y="715"/>
                  <a:pt x="1614" y="716"/>
                </a:cubicBezTo>
                <a:close/>
                <a:moveTo>
                  <a:pt x="953" y="145"/>
                </a:moveTo>
                <a:cubicBezTo>
                  <a:pt x="958" y="149"/>
                  <a:pt x="945" y="150"/>
                  <a:pt x="922" y="149"/>
                </a:cubicBezTo>
                <a:cubicBezTo>
                  <a:pt x="916" y="148"/>
                  <a:pt x="919" y="148"/>
                  <a:pt x="909" y="148"/>
                </a:cubicBezTo>
                <a:cubicBezTo>
                  <a:pt x="919" y="147"/>
                  <a:pt x="918" y="146"/>
                  <a:pt x="923" y="144"/>
                </a:cubicBezTo>
                <a:cubicBezTo>
                  <a:pt x="929" y="146"/>
                  <a:pt x="927" y="145"/>
                  <a:pt x="939" y="146"/>
                </a:cubicBezTo>
                <a:cubicBezTo>
                  <a:pt x="940" y="147"/>
                  <a:pt x="934" y="147"/>
                  <a:pt x="934" y="148"/>
                </a:cubicBezTo>
                <a:cubicBezTo>
                  <a:pt x="954" y="149"/>
                  <a:pt x="940" y="144"/>
                  <a:pt x="931" y="143"/>
                </a:cubicBezTo>
                <a:cubicBezTo>
                  <a:pt x="936" y="142"/>
                  <a:pt x="942" y="144"/>
                  <a:pt x="953" y="145"/>
                </a:cubicBezTo>
                <a:close/>
                <a:moveTo>
                  <a:pt x="1118" y="182"/>
                </a:moveTo>
                <a:cubicBezTo>
                  <a:pt x="1105" y="179"/>
                  <a:pt x="1100" y="176"/>
                  <a:pt x="1081" y="171"/>
                </a:cubicBezTo>
                <a:cubicBezTo>
                  <a:pt x="1090" y="172"/>
                  <a:pt x="1102" y="177"/>
                  <a:pt x="1118" y="182"/>
                </a:cubicBezTo>
                <a:close/>
                <a:moveTo>
                  <a:pt x="1536" y="538"/>
                </a:moveTo>
                <a:cubicBezTo>
                  <a:pt x="1542" y="543"/>
                  <a:pt x="1548" y="554"/>
                  <a:pt x="1548" y="551"/>
                </a:cubicBezTo>
                <a:cubicBezTo>
                  <a:pt x="1555" y="564"/>
                  <a:pt x="1551" y="559"/>
                  <a:pt x="1558" y="572"/>
                </a:cubicBezTo>
                <a:cubicBezTo>
                  <a:pt x="1558" y="574"/>
                  <a:pt x="1555" y="571"/>
                  <a:pt x="1553" y="569"/>
                </a:cubicBezTo>
                <a:cubicBezTo>
                  <a:pt x="1557" y="578"/>
                  <a:pt x="1559" y="583"/>
                  <a:pt x="1562" y="589"/>
                </a:cubicBezTo>
                <a:cubicBezTo>
                  <a:pt x="1565" y="595"/>
                  <a:pt x="1568" y="601"/>
                  <a:pt x="1572" y="612"/>
                </a:cubicBezTo>
                <a:cubicBezTo>
                  <a:pt x="1571" y="614"/>
                  <a:pt x="1566" y="604"/>
                  <a:pt x="1564" y="603"/>
                </a:cubicBezTo>
                <a:cubicBezTo>
                  <a:pt x="1562" y="597"/>
                  <a:pt x="1564" y="597"/>
                  <a:pt x="1567" y="605"/>
                </a:cubicBezTo>
                <a:cubicBezTo>
                  <a:pt x="1567" y="600"/>
                  <a:pt x="1559" y="588"/>
                  <a:pt x="1561" y="588"/>
                </a:cubicBezTo>
                <a:cubicBezTo>
                  <a:pt x="1556" y="581"/>
                  <a:pt x="1552" y="571"/>
                  <a:pt x="1548" y="562"/>
                </a:cubicBezTo>
                <a:cubicBezTo>
                  <a:pt x="1549" y="563"/>
                  <a:pt x="1550" y="565"/>
                  <a:pt x="1553" y="570"/>
                </a:cubicBezTo>
                <a:cubicBezTo>
                  <a:pt x="1552" y="565"/>
                  <a:pt x="1543" y="552"/>
                  <a:pt x="1536" y="538"/>
                </a:cubicBezTo>
                <a:close/>
                <a:moveTo>
                  <a:pt x="1570" y="596"/>
                </a:moveTo>
                <a:cubicBezTo>
                  <a:pt x="1572" y="602"/>
                  <a:pt x="1575" y="608"/>
                  <a:pt x="1578" y="614"/>
                </a:cubicBezTo>
                <a:cubicBezTo>
                  <a:pt x="1577" y="614"/>
                  <a:pt x="1574" y="609"/>
                  <a:pt x="1572" y="605"/>
                </a:cubicBezTo>
                <a:cubicBezTo>
                  <a:pt x="1570" y="600"/>
                  <a:pt x="1568" y="595"/>
                  <a:pt x="1570" y="596"/>
                </a:cubicBezTo>
                <a:close/>
                <a:moveTo>
                  <a:pt x="1619" y="744"/>
                </a:moveTo>
                <a:cubicBezTo>
                  <a:pt x="1617" y="738"/>
                  <a:pt x="1615" y="735"/>
                  <a:pt x="1612" y="722"/>
                </a:cubicBezTo>
                <a:cubicBezTo>
                  <a:pt x="1613" y="722"/>
                  <a:pt x="1612" y="718"/>
                  <a:pt x="1613" y="718"/>
                </a:cubicBezTo>
                <a:cubicBezTo>
                  <a:pt x="1615" y="729"/>
                  <a:pt x="1616" y="734"/>
                  <a:pt x="1619" y="744"/>
                </a:cubicBezTo>
                <a:close/>
                <a:moveTo>
                  <a:pt x="1355" y="317"/>
                </a:moveTo>
                <a:cubicBezTo>
                  <a:pt x="1359" y="321"/>
                  <a:pt x="1365" y="328"/>
                  <a:pt x="1363" y="322"/>
                </a:cubicBezTo>
                <a:cubicBezTo>
                  <a:pt x="1367" y="326"/>
                  <a:pt x="1368" y="328"/>
                  <a:pt x="1367" y="329"/>
                </a:cubicBezTo>
                <a:cubicBezTo>
                  <a:pt x="1372" y="333"/>
                  <a:pt x="1368" y="326"/>
                  <a:pt x="1377" y="336"/>
                </a:cubicBezTo>
                <a:cubicBezTo>
                  <a:pt x="1377" y="337"/>
                  <a:pt x="1373" y="333"/>
                  <a:pt x="1377" y="338"/>
                </a:cubicBezTo>
                <a:cubicBezTo>
                  <a:pt x="1384" y="344"/>
                  <a:pt x="1389" y="349"/>
                  <a:pt x="1391" y="351"/>
                </a:cubicBezTo>
                <a:cubicBezTo>
                  <a:pt x="1392" y="352"/>
                  <a:pt x="1390" y="351"/>
                  <a:pt x="1384" y="345"/>
                </a:cubicBezTo>
                <a:cubicBezTo>
                  <a:pt x="1382" y="343"/>
                  <a:pt x="1380" y="341"/>
                  <a:pt x="1377" y="338"/>
                </a:cubicBezTo>
                <a:cubicBezTo>
                  <a:pt x="1376" y="339"/>
                  <a:pt x="1376" y="339"/>
                  <a:pt x="1376" y="339"/>
                </a:cubicBezTo>
                <a:cubicBezTo>
                  <a:pt x="1378" y="343"/>
                  <a:pt x="1383" y="344"/>
                  <a:pt x="1388" y="350"/>
                </a:cubicBezTo>
                <a:cubicBezTo>
                  <a:pt x="1383" y="348"/>
                  <a:pt x="1373" y="338"/>
                  <a:pt x="1364" y="330"/>
                </a:cubicBezTo>
                <a:cubicBezTo>
                  <a:pt x="1363" y="331"/>
                  <a:pt x="1367" y="334"/>
                  <a:pt x="1372" y="338"/>
                </a:cubicBezTo>
                <a:cubicBezTo>
                  <a:pt x="1377" y="342"/>
                  <a:pt x="1382" y="347"/>
                  <a:pt x="1385" y="350"/>
                </a:cubicBezTo>
                <a:cubicBezTo>
                  <a:pt x="1388" y="355"/>
                  <a:pt x="1377" y="344"/>
                  <a:pt x="1375" y="345"/>
                </a:cubicBezTo>
                <a:cubicBezTo>
                  <a:pt x="1379" y="348"/>
                  <a:pt x="1385" y="355"/>
                  <a:pt x="1387" y="356"/>
                </a:cubicBezTo>
                <a:cubicBezTo>
                  <a:pt x="1385" y="357"/>
                  <a:pt x="1380" y="352"/>
                  <a:pt x="1372" y="344"/>
                </a:cubicBezTo>
                <a:cubicBezTo>
                  <a:pt x="1365" y="337"/>
                  <a:pt x="1356" y="329"/>
                  <a:pt x="1348" y="324"/>
                </a:cubicBezTo>
                <a:cubicBezTo>
                  <a:pt x="1349" y="323"/>
                  <a:pt x="1345" y="320"/>
                  <a:pt x="1346" y="320"/>
                </a:cubicBezTo>
                <a:cubicBezTo>
                  <a:pt x="1359" y="329"/>
                  <a:pt x="1345" y="313"/>
                  <a:pt x="1347" y="312"/>
                </a:cubicBezTo>
                <a:cubicBezTo>
                  <a:pt x="1346" y="312"/>
                  <a:pt x="1355" y="317"/>
                  <a:pt x="1355" y="317"/>
                </a:cubicBezTo>
                <a:close/>
                <a:moveTo>
                  <a:pt x="809" y="144"/>
                </a:moveTo>
                <a:cubicBezTo>
                  <a:pt x="814" y="144"/>
                  <a:pt x="820" y="143"/>
                  <a:pt x="825" y="143"/>
                </a:cubicBezTo>
                <a:cubicBezTo>
                  <a:pt x="828" y="144"/>
                  <a:pt x="823" y="144"/>
                  <a:pt x="818" y="145"/>
                </a:cubicBezTo>
                <a:cubicBezTo>
                  <a:pt x="813" y="145"/>
                  <a:pt x="807" y="145"/>
                  <a:pt x="809" y="144"/>
                </a:cubicBezTo>
                <a:close/>
                <a:moveTo>
                  <a:pt x="303" y="406"/>
                </a:moveTo>
                <a:cubicBezTo>
                  <a:pt x="302" y="408"/>
                  <a:pt x="298" y="414"/>
                  <a:pt x="295" y="418"/>
                </a:cubicBezTo>
                <a:cubicBezTo>
                  <a:pt x="296" y="418"/>
                  <a:pt x="301" y="410"/>
                  <a:pt x="303" y="409"/>
                </a:cubicBezTo>
                <a:cubicBezTo>
                  <a:pt x="297" y="419"/>
                  <a:pt x="291" y="421"/>
                  <a:pt x="283" y="432"/>
                </a:cubicBezTo>
                <a:cubicBezTo>
                  <a:pt x="287" y="426"/>
                  <a:pt x="291" y="422"/>
                  <a:pt x="303" y="406"/>
                </a:cubicBezTo>
                <a:close/>
                <a:moveTo>
                  <a:pt x="231" y="511"/>
                </a:moveTo>
                <a:cubicBezTo>
                  <a:pt x="235" y="503"/>
                  <a:pt x="235" y="505"/>
                  <a:pt x="238" y="500"/>
                </a:cubicBezTo>
                <a:cubicBezTo>
                  <a:pt x="240" y="500"/>
                  <a:pt x="233" y="509"/>
                  <a:pt x="231" y="513"/>
                </a:cubicBezTo>
                <a:cubicBezTo>
                  <a:pt x="232" y="512"/>
                  <a:pt x="232" y="511"/>
                  <a:pt x="231" y="511"/>
                </a:cubicBezTo>
                <a:close/>
                <a:moveTo>
                  <a:pt x="253" y="477"/>
                </a:moveTo>
                <a:cubicBezTo>
                  <a:pt x="250" y="484"/>
                  <a:pt x="246" y="488"/>
                  <a:pt x="244" y="493"/>
                </a:cubicBezTo>
                <a:cubicBezTo>
                  <a:pt x="242" y="495"/>
                  <a:pt x="242" y="494"/>
                  <a:pt x="240" y="498"/>
                </a:cubicBezTo>
                <a:cubicBezTo>
                  <a:pt x="240" y="496"/>
                  <a:pt x="243" y="491"/>
                  <a:pt x="246" y="486"/>
                </a:cubicBezTo>
                <a:cubicBezTo>
                  <a:pt x="249" y="481"/>
                  <a:pt x="252" y="477"/>
                  <a:pt x="253" y="477"/>
                </a:cubicBezTo>
                <a:close/>
                <a:moveTo>
                  <a:pt x="776" y="149"/>
                </a:moveTo>
                <a:cubicBezTo>
                  <a:pt x="776" y="148"/>
                  <a:pt x="787" y="148"/>
                  <a:pt x="789" y="148"/>
                </a:cubicBezTo>
                <a:cubicBezTo>
                  <a:pt x="790" y="149"/>
                  <a:pt x="783" y="150"/>
                  <a:pt x="777" y="151"/>
                </a:cubicBezTo>
                <a:cubicBezTo>
                  <a:pt x="773" y="150"/>
                  <a:pt x="785" y="148"/>
                  <a:pt x="776" y="149"/>
                </a:cubicBezTo>
                <a:close/>
                <a:moveTo>
                  <a:pt x="885" y="143"/>
                </a:moveTo>
                <a:cubicBezTo>
                  <a:pt x="889" y="143"/>
                  <a:pt x="894" y="143"/>
                  <a:pt x="898" y="143"/>
                </a:cubicBezTo>
                <a:cubicBezTo>
                  <a:pt x="897" y="144"/>
                  <a:pt x="894" y="145"/>
                  <a:pt x="896" y="146"/>
                </a:cubicBezTo>
                <a:cubicBezTo>
                  <a:pt x="877" y="145"/>
                  <a:pt x="898" y="145"/>
                  <a:pt x="885" y="143"/>
                </a:cubicBezTo>
                <a:close/>
                <a:moveTo>
                  <a:pt x="1452" y="413"/>
                </a:moveTo>
                <a:cubicBezTo>
                  <a:pt x="1451" y="415"/>
                  <a:pt x="1460" y="425"/>
                  <a:pt x="1459" y="426"/>
                </a:cubicBezTo>
                <a:cubicBezTo>
                  <a:pt x="1449" y="415"/>
                  <a:pt x="1456" y="423"/>
                  <a:pt x="1452" y="421"/>
                </a:cubicBezTo>
                <a:cubicBezTo>
                  <a:pt x="1457" y="429"/>
                  <a:pt x="1456" y="431"/>
                  <a:pt x="1460" y="438"/>
                </a:cubicBezTo>
                <a:cubicBezTo>
                  <a:pt x="1454" y="432"/>
                  <a:pt x="1443" y="416"/>
                  <a:pt x="1438" y="409"/>
                </a:cubicBezTo>
                <a:cubicBezTo>
                  <a:pt x="1440" y="409"/>
                  <a:pt x="1444" y="413"/>
                  <a:pt x="1446" y="413"/>
                </a:cubicBezTo>
                <a:cubicBezTo>
                  <a:pt x="1442" y="407"/>
                  <a:pt x="1440" y="406"/>
                  <a:pt x="1433" y="398"/>
                </a:cubicBezTo>
                <a:cubicBezTo>
                  <a:pt x="1428" y="391"/>
                  <a:pt x="1437" y="401"/>
                  <a:pt x="1436" y="398"/>
                </a:cubicBezTo>
                <a:cubicBezTo>
                  <a:pt x="1433" y="393"/>
                  <a:pt x="1433" y="397"/>
                  <a:pt x="1425" y="387"/>
                </a:cubicBezTo>
                <a:cubicBezTo>
                  <a:pt x="1421" y="381"/>
                  <a:pt x="1424" y="383"/>
                  <a:pt x="1430" y="389"/>
                </a:cubicBezTo>
                <a:cubicBezTo>
                  <a:pt x="1437" y="396"/>
                  <a:pt x="1445" y="406"/>
                  <a:pt x="1452" y="413"/>
                </a:cubicBezTo>
                <a:close/>
                <a:moveTo>
                  <a:pt x="1533" y="532"/>
                </a:moveTo>
                <a:cubicBezTo>
                  <a:pt x="1529" y="526"/>
                  <a:pt x="1527" y="521"/>
                  <a:pt x="1525" y="518"/>
                </a:cubicBezTo>
                <a:cubicBezTo>
                  <a:pt x="1526" y="517"/>
                  <a:pt x="1535" y="532"/>
                  <a:pt x="1533" y="532"/>
                </a:cubicBezTo>
                <a:close/>
                <a:moveTo>
                  <a:pt x="1024" y="160"/>
                </a:moveTo>
                <a:cubicBezTo>
                  <a:pt x="1020" y="160"/>
                  <a:pt x="1014" y="160"/>
                  <a:pt x="1016" y="162"/>
                </a:cubicBezTo>
                <a:cubicBezTo>
                  <a:pt x="1011" y="161"/>
                  <a:pt x="1007" y="160"/>
                  <a:pt x="1003" y="159"/>
                </a:cubicBezTo>
                <a:cubicBezTo>
                  <a:pt x="1005" y="158"/>
                  <a:pt x="1013" y="159"/>
                  <a:pt x="1014" y="157"/>
                </a:cubicBezTo>
                <a:cubicBezTo>
                  <a:pt x="1017" y="159"/>
                  <a:pt x="1026" y="160"/>
                  <a:pt x="1033" y="162"/>
                </a:cubicBezTo>
                <a:cubicBezTo>
                  <a:pt x="1041" y="164"/>
                  <a:pt x="1048" y="165"/>
                  <a:pt x="1049" y="167"/>
                </a:cubicBezTo>
                <a:cubicBezTo>
                  <a:pt x="1035" y="162"/>
                  <a:pt x="1033" y="164"/>
                  <a:pt x="1022" y="162"/>
                </a:cubicBezTo>
                <a:cubicBezTo>
                  <a:pt x="1019" y="160"/>
                  <a:pt x="1026" y="162"/>
                  <a:pt x="1024" y="160"/>
                </a:cubicBezTo>
                <a:close/>
                <a:moveTo>
                  <a:pt x="1103" y="181"/>
                </a:moveTo>
                <a:cubicBezTo>
                  <a:pt x="1108" y="182"/>
                  <a:pt x="1104" y="183"/>
                  <a:pt x="1110" y="185"/>
                </a:cubicBezTo>
                <a:cubicBezTo>
                  <a:pt x="1101" y="183"/>
                  <a:pt x="1101" y="183"/>
                  <a:pt x="1101" y="183"/>
                </a:cubicBezTo>
                <a:cubicBezTo>
                  <a:pt x="1090" y="179"/>
                  <a:pt x="1095" y="181"/>
                  <a:pt x="1083" y="178"/>
                </a:cubicBezTo>
                <a:cubicBezTo>
                  <a:pt x="1082" y="177"/>
                  <a:pt x="1084" y="178"/>
                  <a:pt x="1086" y="178"/>
                </a:cubicBezTo>
                <a:cubicBezTo>
                  <a:pt x="1083" y="177"/>
                  <a:pt x="1080" y="176"/>
                  <a:pt x="1076" y="174"/>
                </a:cubicBezTo>
                <a:cubicBezTo>
                  <a:pt x="1082" y="174"/>
                  <a:pt x="1097" y="182"/>
                  <a:pt x="1088" y="176"/>
                </a:cubicBezTo>
                <a:cubicBezTo>
                  <a:pt x="1097" y="179"/>
                  <a:pt x="1096" y="178"/>
                  <a:pt x="1103" y="181"/>
                </a:cubicBezTo>
                <a:close/>
                <a:moveTo>
                  <a:pt x="814" y="146"/>
                </a:moveTo>
                <a:cubicBezTo>
                  <a:pt x="821" y="146"/>
                  <a:pt x="823" y="145"/>
                  <a:pt x="833" y="145"/>
                </a:cubicBezTo>
                <a:cubicBezTo>
                  <a:pt x="834" y="148"/>
                  <a:pt x="823" y="149"/>
                  <a:pt x="813" y="150"/>
                </a:cubicBezTo>
                <a:cubicBezTo>
                  <a:pt x="806" y="150"/>
                  <a:pt x="806" y="150"/>
                  <a:pt x="809" y="149"/>
                </a:cubicBezTo>
                <a:cubicBezTo>
                  <a:pt x="796" y="151"/>
                  <a:pt x="784" y="153"/>
                  <a:pt x="769" y="154"/>
                </a:cubicBezTo>
                <a:cubicBezTo>
                  <a:pt x="774" y="152"/>
                  <a:pt x="785" y="151"/>
                  <a:pt x="795" y="150"/>
                </a:cubicBezTo>
                <a:cubicBezTo>
                  <a:pt x="805" y="149"/>
                  <a:pt x="814" y="148"/>
                  <a:pt x="814" y="146"/>
                </a:cubicBezTo>
                <a:close/>
                <a:moveTo>
                  <a:pt x="1580" y="630"/>
                </a:moveTo>
                <a:cubicBezTo>
                  <a:pt x="1581" y="634"/>
                  <a:pt x="1579" y="631"/>
                  <a:pt x="1578" y="627"/>
                </a:cubicBezTo>
                <a:cubicBezTo>
                  <a:pt x="1581" y="636"/>
                  <a:pt x="1579" y="633"/>
                  <a:pt x="1577" y="628"/>
                </a:cubicBezTo>
                <a:cubicBezTo>
                  <a:pt x="1574" y="622"/>
                  <a:pt x="1571" y="615"/>
                  <a:pt x="1573" y="615"/>
                </a:cubicBezTo>
                <a:cubicBezTo>
                  <a:pt x="1574" y="616"/>
                  <a:pt x="1579" y="630"/>
                  <a:pt x="1580" y="630"/>
                </a:cubicBezTo>
                <a:close/>
                <a:moveTo>
                  <a:pt x="730" y="158"/>
                </a:moveTo>
                <a:cubicBezTo>
                  <a:pt x="742" y="155"/>
                  <a:pt x="745" y="156"/>
                  <a:pt x="744" y="158"/>
                </a:cubicBezTo>
                <a:cubicBezTo>
                  <a:pt x="741" y="158"/>
                  <a:pt x="716" y="162"/>
                  <a:pt x="732" y="159"/>
                </a:cubicBezTo>
                <a:cubicBezTo>
                  <a:pt x="736" y="158"/>
                  <a:pt x="730" y="159"/>
                  <a:pt x="730" y="158"/>
                </a:cubicBezTo>
                <a:close/>
                <a:moveTo>
                  <a:pt x="1520" y="510"/>
                </a:moveTo>
                <a:cubicBezTo>
                  <a:pt x="1525" y="518"/>
                  <a:pt x="1524" y="518"/>
                  <a:pt x="1528" y="525"/>
                </a:cubicBezTo>
                <a:cubicBezTo>
                  <a:pt x="1525" y="523"/>
                  <a:pt x="1524" y="519"/>
                  <a:pt x="1519" y="512"/>
                </a:cubicBezTo>
                <a:lnTo>
                  <a:pt x="1520" y="510"/>
                </a:lnTo>
                <a:close/>
                <a:moveTo>
                  <a:pt x="1582" y="636"/>
                </a:moveTo>
                <a:cubicBezTo>
                  <a:pt x="1585" y="644"/>
                  <a:pt x="1587" y="650"/>
                  <a:pt x="1585" y="650"/>
                </a:cubicBezTo>
                <a:cubicBezTo>
                  <a:pt x="1583" y="644"/>
                  <a:pt x="1583" y="644"/>
                  <a:pt x="1580" y="638"/>
                </a:cubicBezTo>
                <a:lnTo>
                  <a:pt x="1582" y="636"/>
                </a:lnTo>
                <a:close/>
                <a:moveTo>
                  <a:pt x="1601" y="692"/>
                </a:moveTo>
                <a:cubicBezTo>
                  <a:pt x="1600" y="694"/>
                  <a:pt x="1600" y="694"/>
                  <a:pt x="1600" y="694"/>
                </a:cubicBezTo>
                <a:cubicBezTo>
                  <a:pt x="1597" y="687"/>
                  <a:pt x="1596" y="682"/>
                  <a:pt x="1595" y="678"/>
                </a:cubicBezTo>
                <a:cubicBezTo>
                  <a:pt x="1597" y="679"/>
                  <a:pt x="1599" y="685"/>
                  <a:pt x="1601" y="692"/>
                </a:cubicBezTo>
                <a:close/>
                <a:moveTo>
                  <a:pt x="1609" y="721"/>
                </a:moveTo>
                <a:cubicBezTo>
                  <a:pt x="1612" y="731"/>
                  <a:pt x="1612" y="733"/>
                  <a:pt x="1615" y="744"/>
                </a:cubicBezTo>
                <a:cubicBezTo>
                  <a:pt x="1613" y="745"/>
                  <a:pt x="1611" y="736"/>
                  <a:pt x="1608" y="726"/>
                </a:cubicBezTo>
                <a:cubicBezTo>
                  <a:pt x="1610" y="727"/>
                  <a:pt x="1608" y="722"/>
                  <a:pt x="1609" y="721"/>
                </a:cubicBezTo>
                <a:close/>
                <a:moveTo>
                  <a:pt x="1531" y="530"/>
                </a:moveTo>
                <a:cubicBezTo>
                  <a:pt x="1533" y="536"/>
                  <a:pt x="1537" y="539"/>
                  <a:pt x="1542" y="550"/>
                </a:cubicBezTo>
                <a:cubicBezTo>
                  <a:pt x="1537" y="545"/>
                  <a:pt x="1530" y="535"/>
                  <a:pt x="1526" y="528"/>
                </a:cubicBezTo>
                <a:cubicBezTo>
                  <a:pt x="1524" y="524"/>
                  <a:pt x="1527" y="528"/>
                  <a:pt x="1529" y="532"/>
                </a:cubicBezTo>
                <a:cubicBezTo>
                  <a:pt x="1532" y="535"/>
                  <a:pt x="1534" y="538"/>
                  <a:pt x="1531" y="530"/>
                </a:cubicBezTo>
                <a:close/>
                <a:moveTo>
                  <a:pt x="1603" y="699"/>
                </a:moveTo>
                <a:cubicBezTo>
                  <a:pt x="1603" y="703"/>
                  <a:pt x="1606" y="713"/>
                  <a:pt x="1605" y="713"/>
                </a:cubicBezTo>
                <a:cubicBezTo>
                  <a:pt x="1602" y="703"/>
                  <a:pt x="1601" y="699"/>
                  <a:pt x="1603" y="699"/>
                </a:cubicBezTo>
                <a:close/>
                <a:moveTo>
                  <a:pt x="862" y="145"/>
                </a:moveTo>
                <a:cubicBezTo>
                  <a:pt x="871" y="145"/>
                  <a:pt x="875" y="147"/>
                  <a:pt x="878" y="146"/>
                </a:cubicBezTo>
                <a:cubicBezTo>
                  <a:pt x="884" y="147"/>
                  <a:pt x="882" y="147"/>
                  <a:pt x="878" y="147"/>
                </a:cubicBezTo>
                <a:cubicBezTo>
                  <a:pt x="874" y="147"/>
                  <a:pt x="868" y="147"/>
                  <a:pt x="869" y="147"/>
                </a:cubicBezTo>
                <a:cubicBezTo>
                  <a:pt x="863" y="147"/>
                  <a:pt x="861" y="147"/>
                  <a:pt x="862" y="145"/>
                </a:cubicBezTo>
                <a:close/>
                <a:moveTo>
                  <a:pt x="627" y="187"/>
                </a:moveTo>
                <a:cubicBezTo>
                  <a:pt x="634" y="185"/>
                  <a:pt x="642" y="182"/>
                  <a:pt x="643" y="183"/>
                </a:cubicBezTo>
                <a:cubicBezTo>
                  <a:pt x="640" y="184"/>
                  <a:pt x="640" y="184"/>
                  <a:pt x="639" y="184"/>
                </a:cubicBezTo>
                <a:cubicBezTo>
                  <a:pt x="637" y="185"/>
                  <a:pt x="634" y="187"/>
                  <a:pt x="632" y="188"/>
                </a:cubicBezTo>
                <a:cubicBezTo>
                  <a:pt x="622" y="191"/>
                  <a:pt x="627" y="188"/>
                  <a:pt x="627" y="187"/>
                </a:cubicBezTo>
                <a:close/>
                <a:moveTo>
                  <a:pt x="1628" y="1015"/>
                </a:moveTo>
                <a:cubicBezTo>
                  <a:pt x="1626" y="1026"/>
                  <a:pt x="1624" y="1032"/>
                  <a:pt x="1624" y="1023"/>
                </a:cubicBezTo>
                <a:cubicBezTo>
                  <a:pt x="1625" y="1015"/>
                  <a:pt x="1626" y="1015"/>
                  <a:pt x="1627" y="1006"/>
                </a:cubicBezTo>
                <a:cubicBezTo>
                  <a:pt x="1627" y="1008"/>
                  <a:pt x="1627" y="1013"/>
                  <a:pt x="1628" y="1015"/>
                </a:cubicBezTo>
                <a:close/>
                <a:moveTo>
                  <a:pt x="478" y="260"/>
                </a:moveTo>
                <a:cubicBezTo>
                  <a:pt x="485" y="255"/>
                  <a:pt x="486" y="255"/>
                  <a:pt x="494" y="250"/>
                </a:cubicBezTo>
                <a:cubicBezTo>
                  <a:pt x="497" y="251"/>
                  <a:pt x="488" y="256"/>
                  <a:pt x="480" y="261"/>
                </a:cubicBezTo>
                <a:lnTo>
                  <a:pt x="478" y="260"/>
                </a:lnTo>
                <a:close/>
                <a:moveTo>
                  <a:pt x="1158" y="205"/>
                </a:moveTo>
                <a:cubicBezTo>
                  <a:pt x="1158" y="206"/>
                  <a:pt x="1154" y="204"/>
                  <a:pt x="1149" y="202"/>
                </a:cubicBezTo>
                <a:cubicBezTo>
                  <a:pt x="1144" y="200"/>
                  <a:pt x="1138" y="198"/>
                  <a:pt x="1137" y="197"/>
                </a:cubicBezTo>
                <a:cubicBezTo>
                  <a:pt x="1137" y="196"/>
                  <a:pt x="1140" y="197"/>
                  <a:pt x="1145" y="199"/>
                </a:cubicBezTo>
                <a:cubicBezTo>
                  <a:pt x="1150" y="201"/>
                  <a:pt x="1155" y="204"/>
                  <a:pt x="1158" y="205"/>
                </a:cubicBezTo>
                <a:close/>
                <a:moveTo>
                  <a:pt x="1300" y="282"/>
                </a:moveTo>
                <a:cubicBezTo>
                  <a:pt x="1309" y="288"/>
                  <a:pt x="1315" y="296"/>
                  <a:pt x="1321" y="299"/>
                </a:cubicBezTo>
                <a:cubicBezTo>
                  <a:pt x="1327" y="304"/>
                  <a:pt x="1315" y="296"/>
                  <a:pt x="1315" y="298"/>
                </a:cubicBezTo>
                <a:cubicBezTo>
                  <a:pt x="1302" y="288"/>
                  <a:pt x="1300" y="287"/>
                  <a:pt x="1292" y="281"/>
                </a:cubicBezTo>
                <a:cubicBezTo>
                  <a:pt x="1297" y="284"/>
                  <a:pt x="1297" y="281"/>
                  <a:pt x="1300" y="282"/>
                </a:cubicBezTo>
                <a:close/>
                <a:moveTo>
                  <a:pt x="1527" y="531"/>
                </a:moveTo>
                <a:cubicBezTo>
                  <a:pt x="1528" y="536"/>
                  <a:pt x="1532" y="543"/>
                  <a:pt x="1535" y="549"/>
                </a:cubicBezTo>
                <a:cubicBezTo>
                  <a:pt x="1538" y="556"/>
                  <a:pt x="1541" y="561"/>
                  <a:pt x="1540" y="564"/>
                </a:cubicBezTo>
                <a:cubicBezTo>
                  <a:pt x="1537" y="556"/>
                  <a:pt x="1535" y="551"/>
                  <a:pt x="1532" y="547"/>
                </a:cubicBezTo>
                <a:cubicBezTo>
                  <a:pt x="1530" y="543"/>
                  <a:pt x="1527" y="539"/>
                  <a:pt x="1524" y="531"/>
                </a:cubicBezTo>
                <a:cubicBezTo>
                  <a:pt x="1523" y="528"/>
                  <a:pt x="1526" y="532"/>
                  <a:pt x="1527" y="531"/>
                </a:cubicBezTo>
                <a:close/>
                <a:moveTo>
                  <a:pt x="1026" y="166"/>
                </a:moveTo>
                <a:cubicBezTo>
                  <a:pt x="1030" y="166"/>
                  <a:pt x="1038" y="170"/>
                  <a:pt x="1035" y="170"/>
                </a:cubicBezTo>
                <a:cubicBezTo>
                  <a:pt x="1033" y="169"/>
                  <a:pt x="1030" y="169"/>
                  <a:pt x="1026" y="168"/>
                </a:cubicBezTo>
                <a:cubicBezTo>
                  <a:pt x="1028" y="168"/>
                  <a:pt x="1030" y="167"/>
                  <a:pt x="1026" y="166"/>
                </a:cubicBezTo>
                <a:close/>
                <a:moveTo>
                  <a:pt x="808" y="152"/>
                </a:moveTo>
                <a:cubicBezTo>
                  <a:pt x="815" y="152"/>
                  <a:pt x="820" y="152"/>
                  <a:pt x="824" y="152"/>
                </a:cubicBezTo>
                <a:cubicBezTo>
                  <a:pt x="822" y="153"/>
                  <a:pt x="807" y="154"/>
                  <a:pt x="808" y="152"/>
                </a:cubicBezTo>
                <a:close/>
                <a:moveTo>
                  <a:pt x="1135" y="198"/>
                </a:moveTo>
                <a:cubicBezTo>
                  <a:pt x="1143" y="201"/>
                  <a:pt x="1154" y="205"/>
                  <a:pt x="1158" y="208"/>
                </a:cubicBezTo>
                <a:cubicBezTo>
                  <a:pt x="1157" y="208"/>
                  <a:pt x="1151" y="206"/>
                  <a:pt x="1145" y="203"/>
                </a:cubicBezTo>
                <a:cubicBezTo>
                  <a:pt x="1139" y="201"/>
                  <a:pt x="1133" y="199"/>
                  <a:pt x="1135" y="198"/>
                </a:cubicBezTo>
                <a:close/>
                <a:moveTo>
                  <a:pt x="1522" y="530"/>
                </a:moveTo>
                <a:cubicBezTo>
                  <a:pt x="1516" y="518"/>
                  <a:pt x="1513" y="513"/>
                  <a:pt x="1510" y="510"/>
                </a:cubicBezTo>
                <a:cubicBezTo>
                  <a:pt x="1508" y="506"/>
                  <a:pt x="1506" y="504"/>
                  <a:pt x="1502" y="496"/>
                </a:cubicBezTo>
                <a:cubicBezTo>
                  <a:pt x="1504" y="498"/>
                  <a:pt x="1510" y="506"/>
                  <a:pt x="1515" y="514"/>
                </a:cubicBezTo>
                <a:cubicBezTo>
                  <a:pt x="1519" y="522"/>
                  <a:pt x="1523" y="529"/>
                  <a:pt x="1522" y="530"/>
                </a:cubicBezTo>
                <a:close/>
                <a:moveTo>
                  <a:pt x="1543" y="565"/>
                </a:moveTo>
                <a:cubicBezTo>
                  <a:pt x="1545" y="568"/>
                  <a:pt x="1548" y="574"/>
                  <a:pt x="1550" y="579"/>
                </a:cubicBezTo>
                <a:cubicBezTo>
                  <a:pt x="1552" y="584"/>
                  <a:pt x="1554" y="589"/>
                  <a:pt x="1553" y="590"/>
                </a:cubicBezTo>
                <a:cubicBezTo>
                  <a:pt x="1549" y="582"/>
                  <a:pt x="1546" y="574"/>
                  <a:pt x="1542" y="566"/>
                </a:cubicBezTo>
                <a:cubicBezTo>
                  <a:pt x="1543" y="568"/>
                  <a:pt x="1545" y="570"/>
                  <a:pt x="1543" y="565"/>
                </a:cubicBezTo>
                <a:close/>
                <a:moveTo>
                  <a:pt x="1567" y="619"/>
                </a:moveTo>
                <a:cubicBezTo>
                  <a:pt x="1569" y="623"/>
                  <a:pt x="1570" y="627"/>
                  <a:pt x="1572" y="631"/>
                </a:cubicBezTo>
                <a:cubicBezTo>
                  <a:pt x="1571" y="633"/>
                  <a:pt x="1568" y="625"/>
                  <a:pt x="1566" y="620"/>
                </a:cubicBezTo>
                <a:lnTo>
                  <a:pt x="1567" y="619"/>
                </a:lnTo>
                <a:close/>
                <a:moveTo>
                  <a:pt x="1595" y="699"/>
                </a:moveTo>
                <a:cubicBezTo>
                  <a:pt x="1592" y="699"/>
                  <a:pt x="1590" y="683"/>
                  <a:pt x="1587" y="674"/>
                </a:cubicBezTo>
                <a:cubicBezTo>
                  <a:pt x="1587" y="671"/>
                  <a:pt x="1592" y="688"/>
                  <a:pt x="1595" y="699"/>
                </a:cubicBezTo>
                <a:close/>
                <a:moveTo>
                  <a:pt x="1608" y="1099"/>
                </a:moveTo>
                <a:cubicBezTo>
                  <a:pt x="1605" y="1109"/>
                  <a:pt x="1601" y="1118"/>
                  <a:pt x="1601" y="1113"/>
                </a:cubicBezTo>
                <a:cubicBezTo>
                  <a:pt x="1603" y="1105"/>
                  <a:pt x="1605" y="1100"/>
                  <a:pt x="1606" y="1095"/>
                </a:cubicBezTo>
                <a:cubicBezTo>
                  <a:pt x="1607" y="1090"/>
                  <a:pt x="1608" y="1085"/>
                  <a:pt x="1610" y="1077"/>
                </a:cubicBezTo>
                <a:cubicBezTo>
                  <a:pt x="1611" y="1077"/>
                  <a:pt x="1609" y="1084"/>
                  <a:pt x="1608" y="1090"/>
                </a:cubicBezTo>
                <a:cubicBezTo>
                  <a:pt x="1607" y="1096"/>
                  <a:pt x="1605" y="1102"/>
                  <a:pt x="1608" y="1099"/>
                </a:cubicBezTo>
                <a:close/>
                <a:moveTo>
                  <a:pt x="1457" y="438"/>
                </a:moveTo>
                <a:cubicBezTo>
                  <a:pt x="1460" y="442"/>
                  <a:pt x="1465" y="448"/>
                  <a:pt x="1465" y="449"/>
                </a:cubicBezTo>
                <a:cubicBezTo>
                  <a:pt x="1466" y="453"/>
                  <a:pt x="1459" y="442"/>
                  <a:pt x="1455" y="437"/>
                </a:cubicBezTo>
                <a:cubicBezTo>
                  <a:pt x="1456" y="438"/>
                  <a:pt x="1457" y="439"/>
                  <a:pt x="1457" y="438"/>
                </a:cubicBezTo>
                <a:close/>
                <a:moveTo>
                  <a:pt x="1585" y="685"/>
                </a:moveTo>
                <a:cubicBezTo>
                  <a:pt x="1588" y="690"/>
                  <a:pt x="1591" y="695"/>
                  <a:pt x="1594" y="708"/>
                </a:cubicBezTo>
                <a:cubicBezTo>
                  <a:pt x="1590" y="699"/>
                  <a:pt x="1597" y="724"/>
                  <a:pt x="1592" y="710"/>
                </a:cubicBezTo>
                <a:cubicBezTo>
                  <a:pt x="1594" y="721"/>
                  <a:pt x="1596" y="726"/>
                  <a:pt x="1600" y="742"/>
                </a:cubicBezTo>
                <a:cubicBezTo>
                  <a:pt x="1596" y="732"/>
                  <a:pt x="1597" y="739"/>
                  <a:pt x="1601" y="752"/>
                </a:cubicBezTo>
                <a:cubicBezTo>
                  <a:pt x="1597" y="741"/>
                  <a:pt x="1595" y="733"/>
                  <a:pt x="1593" y="725"/>
                </a:cubicBezTo>
                <a:cubicBezTo>
                  <a:pt x="1591" y="716"/>
                  <a:pt x="1589" y="707"/>
                  <a:pt x="1584" y="694"/>
                </a:cubicBezTo>
                <a:cubicBezTo>
                  <a:pt x="1584" y="693"/>
                  <a:pt x="1586" y="697"/>
                  <a:pt x="1586" y="696"/>
                </a:cubicBezTo>
                <a:cubicBezTo>
                  <a:pt x="1583" y="690"/>
                  <a:pt x="1579" y="678"/>
                  <a:pt x="1576" y="673"/>
                </a:cubicBezTo>
                <a:cubicBezTo>
                  <a:pt x="1573" y="663"/>
                  <a:pt x="1570" y="650"/>
                  <a:pt x="1569" y="647"/>
                </a:cubicBezTo>
                <a:cubicBezTo>
                  <a:pt x="1566" y="637"/>
                  <a:pt x="1572" y="653"/>
                  <a:pt x="1572" y="648"/>
                </a:cubicBezTo>
                <a:cubicBezTo>
                  <a:pt x="1573" y="653"/>
                  <a:pt x="1573" y="655"/>
                  <a:pt x="1574" y="659"/>
                </a:cubicBezTo>
                <a:cubicBezTo>
                  <a:pt x="1575" y="662"/>
                  <a:pt x="1577" y="662"/>
                  <a:pt x="1576" y="665"/>
                </a:cubicBezTo>
                <a:cubicBezTo>
                  <a:pt x="1578" y="668"/>
                  <a:pt x="1577" y="661"/>
                  <a:pt x="1580" y="665"/>
                </a:cubicBezTo>
                <a:cubicBezTo>
                  <a:pt x="1582" y="675"/>
                  <a:pt x="1584" y="682"/>
                  <a:pt x="1586" y="679"/>
                </a:cubicBezTo>
                <a:cubicBezTo>
                  <a:pt x="1589" y="689"/>
                  <a:pt x="1586" y="684"/>
                  <a:pt x="1585" y="685"/>
                </a:cubicBezTo>
                <a:close/>
                <a:moveTo>
                  <a:pt x="1545" y="582"/>
                </a:moveTo>
                <a:cubicBezTo>
                  <a:pt x="1544" y="585"/>
                  <a:pt x="1545" y="585"/>
                  <a:pt x="1553" y="604"/>
                </a:cubicBezTo>
                <a:cubicBezTo>
                  <a:pt x="1550" y="594"/>
                  <a:pt x="1553" y="601"/>
                  <a:pt x="1556" y="606"/>
                </a:cubicBezTo>
                <a:cubicBezTo>
                  <a:pt x="1557" y="609"/>
                  <a:pt x="1558" y="612"/>
                  <a:pt x="1557" y="613"/>
                </a:cubicBezTo>
                <a:cubicBezTo>
                  <a:pt x="1559" y="615"/>
                  <a:pt x="1560" y="619"/>
                  <a:pt x="1563" y="624"/>
                </a:cubicBezTo>
                <a:cubicBezTo>
                  <a:pt x="1563" y="623"/>
                  <a:pt x="1560" y="616"/>
                  <a:pt x="1561" y="617"/>
                </a:cubicBezTo>
                <a:cubicBezTo>
                  <a:pt x="1565" y="626"/>
                  <a:pt x="1566" y="629"/>
                  <a:pt x="1569" y="638"/>
                </a:cubicBezTo>
                <a:cubicBezTo>
                  <a:pt x="1568" y="637"/>
                  <a:pt x="1567" y="636"/>
                  <a:pt x="1567" y="637"/>
                </a:cubicBezTo>
                <a:cubicBezTo>
                  <a:pt x="1565" y="632"/>
                  <a:pt x="1565" y="631"/>
                  <a:pt x="1565" y="630"/>
                </a:cubicBezTo>
                <a:cubicBezTo>
                  <a:pt x="1564" y="627"/>
                  <a:pt x="1563" y="626"/>
                  <a:pt x="1562" y="625"/>
                </a:cubicBezTo>
                <a:cubicBezTo>
                  <a:pt x="1562" y="627"/>
                  <a:pt x="1565" y="633"/>
                  <a:pt x="1566" y="637"/>
                </a:cubicBezTo>
                <a:cubicBezTo>
                  <a:pt x="1566" y="639"/>
                  <a:pt x="1563" y="634"/>
                  <a:pt x="1562" y="634"/>
                </a:cubicBezTo>
                <a:cubicBezTo>
                  <a:pt x="1559" y="622"/>
                  <a:pt x="1552" y="603"/>
                  <a:pt x="1543" y="584"/>
                </a:cubicBezTo>
                <a:cubicBezTo>
                  <a:pt x="1534" y="566"/>
                  <a:pt x="1524" y="548"/>
                  <a:pt x="1519" y="540"/>
                </a:cubicBezTo>
                <a:cubicBezTo>
                  <a:pt x="1519" y="538"/>
                  <a:pt x="1515" y="532"/>
                  <a:pt x="1511" y="526"/>
                </a:cubicBezTo>
                <a:cubicBezTo>
                  <a:pt x="1508" y="520"/>
                  <a:pt x="1504" y="514"/>
                  <a:pt x="1503" y="511"/>
                </a:cubicBezTo>
                <a:cubicBezTo>
                  <a:pt x="1502" y="511"/>
                  <a:pt x="1496" y="499"/>
                  <a:pt x="1495" y="502"/>
                </a:cubicBezTo>
                <a:cubicBezTo>
                  <a:pt x="1490" y="492"/>
                  <a:pt x="1488" y="489"/>
                  <a:pt x="1483" y="482"/>
                </a:cubicBezTo>
                <a:cubicBezTo>
                  <a:pt x="1490" y="488"/>
                  <a:pt x="1503" y="507"/>
                  <a:pt x="1514" y="529"/>
                </a:cubicBezTo>
                <a:cubicBezTo>
                  <a:pt x="1526" y="550"/>
                  <a:pt x="1538" y="572"/>
                  <a:pt x="1545" y="582"/>
                </a:cubicBezTo>
                <a:close/>
                <a:moveTo>
                  <a:pt x="1396" y="375"/>
                </a:moveTo>
                <a:cubicBezTo>
                  <a:pt x="1398" y="379"/>
                  <a:pt x="1389" y="369"/>
                  <a:pt x="1382" y="364"/>
                </a:cubicBezTo>
                <a:cubicBezTo>
                  <a:pt x="1383" y="363"/>
                  <a:pt x="1382" y="362"/>
                  <a:pt x="1378" y="358"/>
                </a:cubicBezTo>
                <a:cubicBezTo>
                  <a:pt x="1383" y="359"/>
                  <a:pt x="1388" y="368"/>
                  <a:pt x="1396" y="375"/>
                </a:cubicBezTo>
                <a:close/>
                <a:moveTo>
                  <a:pt x="1468" y="457"/>
                </a:moveTo>
                <a:cubicBezTo>
                  <a:pt x="1473" y="465"/>
                  <a:pt x="1473" y="465"/>
                  <a:pt x="1473" y="465"/>
                </a:cubicBezTo>
                <a:cubicBezTo>
                  <a:pt x="1472" y="467"/>
                  <a:pt x="1472" y="467"/>
                  <a:pt x="1472" y="467"/>
                </a:cubicBezTo>
                <a:cubicBezTo>
                  <a:pt x="1467" y="460"/>
                  <a:pt x="1467" y="458"/>
                  <a:pt x="1468" y="457"/>
                </a:cubicBezTo>
                <a:close/>
                <a:moveTo>
                  <a:pt x="1607" y="792"/>
                </a:moveTo>
                <a:cubicBezTo>
                  <a:pt x="1603" y="776"/>
                  <a:pt x="1605" y="770"/>
                  <a:pt x="1601" y="756"/>
                </a:cubicBezTo>
                <a:cubicBezTo>
                  <a:pt x="1603" y="754"/>
                  <a:pt x="1603" y="754"/>
                  <a:pt x="1603" y="754"/>
                </a:cubicBezTo>
                <a:cubicBezTo>
                  <a:pt x="1603" y="758"/>
                  <a:pt x="1603" y="758"/>
                  <a:pt x="1602" y="759"/>
                </a:cubicBezTo>
                <a:cubicBezTo>
                  <a:pt x="1605" y="769"/>
                  <a:pt x="1606" y="774"/>
                  <a:pt x="1607" y="778"/>
                </a:cubicBezTo>
                <a:cubicBezTo>
                  <a:pt x="1608" y="783"/>
                  <a:pt x="1609" y="787"/>
                  <a:pt x="1611" y="796"/>
                </a:cubicBezTo>
                <a:cubicBezTo>
                  <a:pt x="1612" y="819"/>
                  <a:pt x="1616" y="840"/>
                  <a:pt x="1618" y="868"/>
                </a:cubicBezTo>
                <a:cubicBezTo>
                  <a:pt x="1616" y="865"/>
                  <a:pt x="1615" y="856"/>
                  <a:pt x="1614" y="847"/>
                </a:cubicBezTo>
                <a:cubicBezTo>
                  <a:pt x="1613" y="837"/>
                  <a:pt x="1612" y="828"/>
                  <a:pt x="1613" y="823"/>
                </a:cubicBezTo>
                <a:cubicBezTo>
                  <a:pt x="1611" y="823"/>
                  <a:pt x="1609" y="808"/>
                  <a:pt x="1608" y="797"/>
                </a:cubicBezTo>
                <a:cubicBezTo>
                  <a:pt x="1606" y="786"/>
                  <a:pt x="1606" y="778"/>
                  <a:pt x="1607" y="792"/>
                </a:cubicBezTo>
                <a:close/>
                <a:moveTo>
                  <a:pt x="1492" y="1353"/>
                </a:moveTo>
                <a:cubicBezTo>
                  <a:pt x="1492" y="1352"/>
                  <a:pt x="1494" y="1348"/>
                  <a:pt x="1494" y="1347"/>
                </a:cubicBezTo>
                <a:cubicBezTo>
                  <a:pt x="1494" y="1346"/>
                  <a:pt x="1492" y="1349"/>
                  <a:pt x="1489" y="1353"/>
                </a:cubicBezTo>
                <a:cubicBezTo>
                  <a:pt x="1488" y="1352"/>
                  <a:pt x="1495" y="1342"/>
                  <a:pt x="1498" y="1339"/>
                </a:cubicBezTo>
                <a:cubicBezTo>
                  <a:pt x="1500" y="1338"/>
                  <a:pt x="1496" y="1344"/>
                  <a:pt x="1499" y="1342"/>
                </a:cubicBezTo>
                <a:cubicBezTo>
                  <a:pt x="1495" y="1347"/>
                  <a:pt x="1496" y="1348"/>
                  <a:pt x="1492" y="1353"/>
                </a:cubicBezTo>
                <a:close/>
                <a:moveTo>
                  <a:pt x="1450" y="1410"/>
                </a:moveTo>
                <a:cubicBezTo>
                  <a:pt x="1443" y="1420"/>
                  <a:pt x="1447" y="1410"/>
                  <a:pt x="1441" y="1417"/>
                </a:cubicBezTo>
                <a:cubicBezTo>
                  <a:pt x="1448" y="1408"/>
                  <a:pt x="1451" y="1403"/>
                  <a:pt x="1451" y="1401"/>
                </a:cubicBezTo>
                <a:cubicBezTo>
                  <a:pt x="1459" y="1390"/>
                  <a:pt x="1454" y="1399"/>
                  <a:pt x="1455" y="1399"/>
                </a:cubicBezTo>
                <a:cubicBezTo>
                  <a:pt x="1459" y="1394"/>
                  <a:pt x="1462" y="1390"/>
                  <a:pt x="1462" y="1388"/>
                </a:cubicBezTo>
                <a:cubicBezTo>
                  <a:pt x="1468" y="1383"/>
                  <a:pt x="1464" y="1389"/>
                  <a:pt x="1459" y="1395"/>
                </a:cubicBezTo>
                <a:cubicBezTo>
                  <a:pt x="1454" y="1402"/>
                  <a:pt x="1448" y="1410"/>
                  <a:pt x="1450" y="1410"/>
                </a:cubicBezTo>
                <a:close/>
                <a:moveTo>
                  <a:pt x="1561" y="1212"/>
                </a:moveTo>
                <a:cubicBezTo>
                  <a:pt x="1558" y="1214"/>
                  <a:pt x="1566" y="1197"/>
                  <a:pt x="1563" y="1200"/>
                </a:cubicBezTo>
                <a:cubicBezTo>
                  <a:pt x="1567" y="1193"/>
                  <a:pt x="1564" y="1204"/>
                  <a:pt x="1568" y="1194"/>
                </a:cubicBezTo>
                <a:cubicBezTo>
                  <a:pt x="1568" y="1198"/>
                  <a:pt x="1562" y="1209"/>
                  <a:pt x="1561" y="1212"/>
                </a:cubicBezTo>
                <a:close/>
                <a:moveTo>
                  <a:pt x="1568" y="1199"/>
                </a:moveTo>
                <a:cubicBezTo>
                  <a:pt x="1566" y="1204"/>
                  <a:pt x="1563" y="1211"/>
                  <a:pt x="1564" y="1212"/>
                </a:cubicBezTo>
                <a:cubicBezTo>
                  <a:pt x="1561" y="1217"/>
                  <a:pt x="1552" y="1233"/>
                  <a:pt x="1554" y="1225"/>
                </a:cubicBezTo>
                <a:cubicBezTo>
                  <a:pt x="1555" y="1222"/>
                  <a:pt x="1557" y="1220"/>
                  <a:pt x="1558" y="1215"/>
                </a:cubicBezTo>
                <a:cubicBezTo>
                  <a:pt x="1560" y="1218"/>
                  <a:pt x="1564" y="1204"/>
                  <a:pt x="1568" y="1199"/>
                </a:cubicBezTo>
                <a:close/>
                <a:moveTo>
                  <a:pt x="1541" y="1263"/>
                </a:moveTo>
                <a:cubicBezTo>
                  <a:pt x="1538" y="1271"/>
                  <a:pt x="1535" y="1276"/>
                  <a:pt x="1534" y="1275"/>
                </a:cubicBezTo>
                <a:cubicBezTo>
                  <a:pt x="1537" y="1267"/>
                  <a:pt x="1540" y="1262"/>
                  <a:pt x="1541" y="1263"/>
                </a:cubicBezTo>
                <a:close/>
                <a:moveTo>
                  <a:pt x="1618" y="875"/>
                </a:moveTo>
                <a:cubicBezTo>
                  <a:pt x="1618" y="875"/>
                  <a:pt x="1619" y="881"/>
                  <a:pt x="1619" y="885"/>
                </a:cubicBezTo>
                <a:cubicBezTo>
                  <a:pt x="1619" y="890"/>
                  <a:pt x="1619" y="894"/>
                  <a:pt x="1617" y="892"/>
                </a:cubicBezTo>
                <a:cubicBezTo>
                  <a:pt x="1617" y="881"/>
                  <a:pt x="1618" y="881"/>
                  <a:pt x="1618" y="875"/>
                </a:cubicBezTo>
                <a:close/>
                <a:moveTo>
                  <a:pt x="1524" y="1296"/>
                </a:moveTo>
                <a:cubicBezTo>
                  <a:pt x="1520" y="1302"/>
                  <a:pt x="1518" y="1307"/>
                  <a:pt x="1515" y="1310"/>
                </a:cubicBezTo>
                <a:cubicBezTo>
                  <a:pt x="1516" y="1308"/>
                  <a:pt x="1520" y="1301"/>
                  <a:pt x="1522" y="1296"/>
                </a:cubicBezTo>
                <a:lnTo>
                  <a:pt x="1524" y="1296"/>
                </a:lnTo>
                <a:close/>
                <a:moveTo>
                  <a:pt x="1461" y="457"/>
                </a:moveTo>
                <a:cubicBezTo>
                  <a:pt x="1462" y="456"/>
                  <a:pt x="1471" y="467"/>
                  <a:pt x="1480" y="480"/>
                </a:cubicBezTo>
                <a:cubicBezTo>
                  <a:pt x="1489" y="494"/>
                  <a:pt x="1498" y="509"/>
                  <a:pt x="1499" y="513"/>
                </a:cubicBezTo>
                <a:cubicBezTo>
                  <a:pt x="1493" y="503"/>
                  <a:pt x="1489" y="497"/>
                  <a:pt x="1485" y="491"/>
                </a:cubicBezTo>
                <a:cubicBezTo>
                  <a:pt x="1481" y="486"/>
                  <a:pt x="1477" y="480"/>
                  <a:pt x="1470" y="471"/>
                </a:cubicBezTo>
                <a:cubicBezTo>
                  <a:pt x="1473" y="470"/>
                  <a:pt x="1467" y="465"/>
                  <a:pt x="1461" y="457"/>
                </a:cubicBezTo>
                <a:close/>
                <a:moveTo>
                  <a:pt x="1540" y="585"/>
                </a:moveTo>
                <a:cubicBezTo>
                  <a:pt x="1535" y="582"/>
                  <a:pt x="1532" y="566"/>
                  <a:pt x="1529" y="565"/>
                </a:cubicBezTo>
                <a:cubicBezTo>
                  <a:pt x="1527" y="558"/>
                  <a:pt x="1536" y="576"/>
                  <a:pt x="1540" y="585"/>
                </a:cubicBezTo>
                <a:close/>
                <a:moveTo>
                  <a:pt x="1561" y="635"/>
                </a:moveTo>
                <a:cubicBezTo>
                  <a:pt x="1559" y="629"/>
                  <a:pt x="1557" y="626"/>
                  <a:pt x="1557" y="627"/>
                </a:cubicBezTo>
                <a:cubicBezTo>
                  <a:pt x="1555" y="622"/>
                  <a:pt x="1553" y="616"/>
                  <a:pt x="1551" y="611"/>
                </a:cubicBezTo>
                <a:cubicBezTo>
                  <a:pt x="1548" y="605"/>
                  <a:pt x="1546" y="600"/>
                  <a:pt x="1547" y="599"/>
                </a:cubicBezTo>
                <a:cubicBezTo>
                  <a:pt x="1553" y="611"/>
                  <a:pt x="1553" y="616"/>
                  <a:pt x="1556" y="619"/>
                </a:cubicBezTo>
                <a:cubicBezTo>
                  <a:pt x="1560" y="626"/>
                  <a:pt x="1558" y="628"/>
                  <a:pt x="1561" y="631"/>
                </a:cubicBezTo>
                <a:cubicBezTo>
                  <a:pt x="1562" y="634"/>
                  <a:pt x="1561" y="634"/>
                  <a:pt x="1562" y="638"/>
                </a:cubicBezTo>
                <a:cubicBezTo>
                  <a:pt x="1562" y="638"/>
                  <a:pt x="1561" y="635"/>
                  <a:pt x="1561" y="635"/>
                </a:cubicBezTo>
                <a:close/>
                <a:moveTo>
                  <a:pt x="1501" y="1333"/>
                </a:moveTo>
                <a:cubicBezTo>
                  <a:pt x="1498" y="1337"/>
                  <a:pt x="1495" y="1340"/>
                  <a:pt x="1492" y="1344"/>
                </a:cubicBezTo>
                <a:cubicBezTo>
                  <a:pt x="1491" y="1343"/>
                  <a:pt x="1501" y="1330"/>
                  <a:pt x="1501" y="1333"/>
                </a:cubicBezTo>
                <a:close/>
                <a:moveTo>
                  <a:pt x="1570" y="655"/>
                </a:moveTo>
                <a:cubicBezTo>
                  <a:pt x="1573" y="665"/>
                  <a:pt x="1571" y="665"/>
                  <a:pt x="1571" y="667"/>
                </a:cubicBezTo>
                <a:cubicBezTo>
                  <a:pt x="1565" y="654"/>
                  <a:pt x="1571" y="661"/>
                  <a:pt x="1565" y="648"/>
                </a:cubicBezTo>
                <a:cubicBezTo>
                  <a:pt x="1565" y="642"/>
                  <a:pt x="1570" y="661"/>
                  <a:pt x="1570" y="655"/>
                </a:cubicBezTo>
                <a:close/>
                <a:moveTo>
                  <a:pt x="1582" y="696"/>
                </a:moveTo>
                <a:cubicBezTo>
                  <a:pt x="1580" y="693"/>
                  <a:pt x="1581" y="700"/>
                  <a:pt x="1577" y="685"/>
                </a:cubicBezTo>
                <a:cubicBezTo>
                  <a:pt x="1578" y="683"/>
                  <a:pt x="1581" y="694"/>
                  <a:pt x="1581" y="689"/>
                </a:cubicBezTo>
                <a:cubicBezTo>
                  <a:pt x="1586" y="708"/>
                  <a:pt x="1589" y="714"/>
                  <a:pt x="1591" y="723"/>
                </a:cubicBezTo>
                <a:cubicBezTo>
                  <a:pt x="1589" y="716"/>
                  <a:pt x="1587" y="717"/>
                  <a:pt x="1590" y="728"/>
                </a:cubicBezTo>
                <a:cubicBezTo>
                  <a:pt x="1588" y="724"/>
                  <a:pt x="1586" y="717"/>
                  <a:pt x="1583" y="707"/>
                </a:cubicBezTo>
                <a:cubicBezTo>
                  <a:pt x="1585" y="709"/>
                  <a:pt x="1582" y="698"/>
                  <a:pt x="1582" y="696"/>
                </a:cubicBezTo>
                <a:close/>
                <a:moveTo>
                  <a:pt x="1579" y="687"/>
                </a:moveTo>
                <a:cubicBezTo>
                  <a:pt x="1578" y="679"/>
                  <a:pt x="1577" y="682"/>
                  <a:pt x="1574" y="672"/>
                </a:cubicBezTo>
                <a:cubicBezTo>
                  <a:pt x="1572" y="666"/>
                  <a:pt x="1577" y="674"/>
                  <a:pt x="1579" y="682"/>
                </a:cubicBezTo>
                <a:cubicBezTo>
                  <a:pt x="1580" y="685"/>
                  <a:pt x="1580" y="687"/>
                  <a:pt x="1579" y="687"/>
                </a:cubicBezTo>
                <a:close/>
                <a:moveTo>
                  <a:pt x="1603" y="773"/>
                </a:moveTo>
                <a:cubicBezTo>
                  <a:pt x="1602" y="776"/>
                  <a:pt x="1600" y="768"/>
                  <a:pt x="1598" y="759"/>
                </a:cubicBezTo>
                <a:cubicBezTo>
                  <a:pt x="1599" y="756"/>
                  <a:pt x="1601" y="768"/>
                  <a:pt x="1603" y="773"/>
                </a:cubicBezTo>
                <a:close/>
                <a:moveTo>
                  <a:pt x="1548" y="1234"/>
                </a:moveTo>
                <a:cubicBezTo>
                  <a:pt x="1546" y="1235"/>
                  <a:pt x="1551" y="1223"/>
                  <a:pt x="1554" y="1216"/>
                </a:cubicBezTo>
                <a:cubicBezTo>
                  <a:pt x="1554" y="1218"/>
                  <a:pt x="1557" y="1210"/>
                  <a:pt x="1559" y="1207"/>
                </a:cubicBezTo>
                <a:cubicBezTo>
                  <a:pt x="1560" y="1211"/>
                  <a:pt x="1554" y="1222"/>
                  <a:pt x="1548" y="1234"/>
                </a:cubicBezTo>
                <a:close/>
                <a:moveTo>
                  <a:pt x="1452" y="1398"/>
                </a:moveTo>
                <a:cubicBezTo>
                  <a:pt x="1445" y="1408"/>
                  <a:pt x="1444" y="1403"/>
                  <a:pt x="1446" y="1400"/>
                </a:cubicBezTo>
                <a:cubicBezTo>
                  <a:pt x="1451" y="1395"/>
                  <a:pt x="1453" y="1395"/>
                  <a:pt x="1452" y="1398"/>
                </a:cubicBezTo>
                <a:close/>
                <a:moveTo>
                  <a:pt x="1510" y="1310"/>
                </a:moveTo>
                <a:cubicBezTo>
                  <a:pt x="1508" y="1312"/>
                  <a:pt x="1509" y="1308"/>
                  <a:pt x="1515" y="1299"/>
                </a:cubicBezTo>
                <a:cubicBezTo>
                  <a:pt x="1515" y="1299"/>
                  <a:pt x="1516" y="1298"/>
                  <a:pt x="1517" y="1296"/>
                </a:cubicBezTo>
                <a:cubicBezTo>
                  <a:pt x="1517" y="1298"/>
                  <a:pt x="1513" y="1305"/>
                  <a:pt x="1510" y="1310"/>
                </a:cubicBezTo>
                <a:close/>
                <a:moveTo>
                  <a:pt x="1487" y="1336"/>
                </a:moveTo>
                <a:cubicBezTo>
                  <a:pt x="1481" y="1344"/>
                  <a:pt x="1483" y="1341"/>
                  <a:pt x="1478" y="1349"/>
                </a:cubicBezTo>
                <a:cubicBezTo>
                  <a:pt x="1475" y="1349"/>
                  <a:pt x="1475" y="1349"/>
                  <a:pt x="1475" y="1349"/>
                </a:cubicBezTo>
                <a:cubicBezTo>
                  <a:pt x="1481" y="1341"/>
                  <a:pt x="1482" y="1341"/>
                  <a:pt x="1487" y="1333"/>
                </a:cubicBezTo>
                <a:cubicBezTo>
                  <a:pt x="1488" y="1332"/>
                  <a:pt x="1486" y="1336"/>
                  <a:pt x="1487" y="1336"/>
                </a:cubicBezTo>
                <a:close/>
                <a:moveTo>
                  <a:pt x="1599" y="1021"/>
                </a:moveTo>
                <a:cubicBezTo>
                  <a:pt x="1598" y="1017"/>
                  <a:pt x="1597" y="1019"/>
                  <a:pt x="1598" y="1009"/>
                </a:cubicBezTo>
                <a:cubicBezTo>
                  <a:pt x="1599" y="1012"/>
                  <a:pt x="1600" y="999"/>
                  <a:pt x="1601" y="1002"/>
                </a:cubicBezTo>
                <a:cubicBezTo>
                  <a:pt x="1600" y="1011"/>
                  <a:pt x="1600" y="1011"/>
                  <a:pt x="1599" y="1021"/>
                </a:cubicBezTo>
                <a:close/>
                <a:moveTo>
                  <a:pt x="1500" y="1310"/>
                </a:moveTo>
                <a:cubicBezTo>
                  <a:pt x="1498" y="1311"/>
                  <a:pt x="1500" y="1306"/>
                  <a:pt x="1503" y="1301"/>
                </a:cubicBezTo>
                <a:cubicBezTo>
                  <a:pt x="1505" y="1296"/>
                  <a:pt x="1508" y="1290"/>
                  <a:pt x="1510" y="1290"/>
                </a:cubicBezTo>
                <a:cubicBezTo>
                  <a:pt x="1505" y="1298"/>
                  <a:pt x="1508" y="1296"/>
                  <a:pt x="1503" y="1302"/>
                </a:cubicBezTo>
                <a:cubicBezTo>
                  <a:pt x="1502" y="1305"/>
                  <a:pt x="1503" y="1305"/>
                  <a:pt x="1500" y="1310"/>
                </a:cubicBezTo>
                <a:close/>
                <a:moveTo>
                  <a:pt x="1582" y="736"/>
                </a:moveTo>
                <a:cubicBezTo>
                  <a:pt x="1581" y="736"/>
                  <a:pt x="1580" y="731"/>
                  <a:pt x="1578" y="724"/>
                </a:cubicBezTo>
                <a:cubicBezTo>
                  <a:pt x="1577" y="725"/>
                  <a:pt x="1579" y="733"/>
                  <a:pt x="1581" y="740"/>
                </a:cubicBezTo>
                <a:cubicBezTo>
                  <a:pt x="1578" y="738"/>
                  <a:pt x="1577" y="735"/>
                  <a:pt x="1579" y="749"/>
                </a:cubicBezTo>
                <a:cubicBezTo>
                  <a:pt x="1575" y="739"/>
                  <a:pt x="1577" y="747"/>
                  <a:pt x="1575" y="745"/>
                </a:cubicBezTo>
                <a:cubicBezTo>
                  <a:pt x="1572" y="730"/>
                  <a:pt x="1565" y="711"/>
                  <a:pt x="1562" y="697"/>
                </a:cubicBezTo>
                <a:cubicBezTo>
                  <a:pt x="1563" y="698"/>
                  <a:pt x="1564" y="700"/>
                  <a:pt x="1564" y="699"/>
                </a:cubicBezTo>
                <a:cubicBezTo>
                  <a:pt x="1567" y="708"/>
                  <a:pt x="1569" y="717"/>
                  <a:pt x="1572" y="726"/>
                </a:cubicBezTo>
                <a:cubicBezTo>
                  <a:pt x="1572" y="719"/>
                  <a:pt x="1565" y="703"/>
                  <a:pt x="1563" y="692"/>
                </a:cubicBezTo>
                <a:cubicBezTo>
                  <a:pt x="1564" y="691"/>
                  <a:pt x="1565" y="696"/>
                  <a:pt x="1566" y="700"/>
                </a:cubicBezTo>
                <a:cubicBezTo>
                  <a:pt x="1567" y="705"/>
                  <a:pt x="1568" y="708"/>
                  <a:pt x="1569" y="706"/>
                </a:cubicBezTo>
                <a:cubicBezTo>
                  <a:pt x="1570" y="709"/>
                  <a:pt x="1570" y="712"/>
                  <a:pt x="1570" y="713"/>
                </a:cubicBezTo>
                <a:cubicBezTo>
                  <a:pt x="1573" y="714"/>
                  <a:pt x="1576" y="732"/>
                  <a:pt x="1578" y="731"/>
                </a:cubicBezTo>
                <a:cubicBezTo>
                  <a:pt x="1573" y="719"/>
                  <a:pt x="1577" y="726"/>
                  <a:pt x="1576" y="718"/>
                </a:cubicBezTo>
                <a:cubicBezTo>
                  <a:pt x="1578" y="720"/>
                  <a:pt x="1579" y="727"/>
                  <a:pt x="1582" y="736"/>
                </a:cubicBezTo>
                <a:close/>
                <a:moveTo>
                  <a:pt x="1591" y="1069"/>
                </a:moveTo>
                <a:cubicBezTo>
                  <a:pt x="1589" y="1079"/>
                  <a:pt x="1588" y="1076"/>
                  <a:pt x="1586" y="1082"/>
                </a:cubicBezTo>
                <a:cubicBezTo>
                  <a:pt x="1586" y="1079"/>
                  <a:pt x="1588" y="1068"/>
                  <a:pt x="1590" y="1063"/>
                </a:cubicBezTo>
                <a:cubicBezTo>
                  <a:pt x="1590" y="1064"/>
                  <a:pt x="1590" y="1067"/>
                  <a:pt x="1591" y="1069"/>
                </a:cubicBezTo>
                <a:close/>
                <a:moveTo>
                  <a:pt x="1578" y="1122"/>
                </a:moveTo>
                <a:cubicBezTo>
                  <a:pt x="1575" y="1134"/>
                  <a:pt x="1572" y="1143"/>
                  <a:pt x="1570" y="1144"/>
                </a:cubicBezTo>
                <a:cubicBezTo>
                  <a:pt x="1572" y="1137"/>
                  <a:pt x="1572" y="1135"/>
                  <a:pt x="1575" y="1126"/>
                </a:cubicBezTo>
                <a:cubicBezTo>
                  <a:pt x="1577" y="1121"/>
                  <a:pt x="1576" y="1126"/>
                  <a:pt x="1578" y="1122"/>
                </a:cubicBezTo>
                <a:close/>
                <a:moveTo>
                  <a:pt x="1483" y="1335"/>
                </a:moveTo>
                <a:cubicBezTo>
                  <a:pt x="1481" y="1336"/>
                  <a:pt x="1487" y="1327"/>
                  <a:pt x="1486" y="1327"/>
                </a:cubicBezTo>
                <a:cubicBezTo>
                  <a:pt x="1489" y="1324"/>
                  <a:pt x="1490" y="1321"/>
                  <a:pt x="1491" y="1321"/>
                </a:cubicBezTo>
                <a:cubicBezTo>
                  <a:pt x="1490" y="1325"/>
                  <a:pt x="1486" y="1332"/>
                  <a:pt x="1483" y="1335"/>
                </a:cubicBezTo>
                <a:close/>
                <a:moveTo>
                  <a:pt x="1019" y="192"/>
                </a:moveTo>
                <a:cubicBezTo>
                  <a:pt x="1018" y="193"/>
                  <a:pt x="1008" y="190"/>
                  <a:pt x="1011" y="192"/>
                </a:cubicBezTo>
                <a:cubicBezTo>
                  <a:pt x="998" y="189"/>
                  <a:pt x="997" y="189"/>
                  <a:pt x="990" y="188"/>
                </a:cubicBezTo>
                <a:cubicBezTo>
                  <a:pt x="993" y="186"/>
                  <a:pt x="1003" y="188"/>
                  <a:pt x="1019" y="192"/>
                </a:cubicBezTo>
                <a:close/>
                <a:moveTo>
                  <a:pt x="1518" y="572"/>
                </a:moveTo>
                <a:cubicBezTo>
                  <a:pt x="1522" y="579"/>
                  <a:pt x="1526" y="586"/>
                  <a:pt x="1524" y="587"/>
                </a:cubicBezTo>
                <a:cubicBezTo>
                  <a:pt x="1522" y="582"/>
                  <a:pt x="1517" y="572"/>
                  <a:pt x="1518" y="572"/>
                </a:cubicBezTo>
                <a:close/>
                <a:moveTo>
                  <a:pt x="1536" y="608"/>
                </a:moveTo>
                <a:cubicBezTo>
                  <a:pt x="1539" y="613"/>
                  <a:pt x="1538" y="614"/>
                  <a:pt x="1538" y="615"/>
                </a:cubicBezTo>
                <a:cubicBezTo>
                  <a:pt x="1539" y="617"/>
                  <a:pt x="1541" y="619"/>
                  <a:pt x="1542" y="623"/>
                </a:cubicBezTo>
                <a:cubicBezTo>
                  <a:pt x="1542" y="625"/>
                  <a:pt x="1540" y="621"/>
                  <a:pt x="1538" y="616"/>
                </a:cubicBezTo>
                <a:cubicBezTo>
                  <a:pt x="1536" y="612"/>
                  <a:pt x="1534" y="607"/>
                  <a:pt x="1536" y="608"/>
                </a:cubicBezTo>
                <a:close/>
                <a:moveTo>
                  <a:pt x="1543" y="627"/>
                </a:moveTo>
                <a:cubicBezTo>
                  <a:pt x="1545" y="630"/>
                  <a:pt x="1551" y="647"/>
                  <a:pt x="1555" y="656"/>
                </a:cubicBezTo>
                <a:cubicBezTo>
                  <a:pt x="1551" y="652"/>
                  <a:pt x="1548" y="639"/>
                  <a:pt x="1543" y="627"/>
                </a:cubicBezTo>
                <a:close/>
                <a:moveTo>
                  <a:pt x="1499" y="1307"/>
                </a:moveTo>
                <a:cubicBezTo>
                  <a:pt x="1494" y="1314"/>
                  <a:pt x="1489" y="1317"/>
                  <a:pt x="1497" y="1305"/>
                </a:cubicBezTo>
                <a:cubicBezTo>
                  <a:pt x="1499" y="1305"/>
                  <a:pt x="1499" y="1305"/>
                  <a:pt x="1499" y="1305"/>
                </a:cubicBezTo>
                <a:cubicBezTo>
                  <a:pt x="1499" y="1305"/>
                  <a:pt x="1501" y="1301"/>
                  <a:pt x="1502" y="1299"/>
                </a:cubicBezTo>
                <a:cubicBezTo>
                  <a:pt x="1504" y="1300"/>
                  <a:pt x="1498" y="1307"/>
                  <a:pt x="1499" y="1307"/>
                </a:cubicBezTo>
                <a:close/>
                <a:moveTo>
                  <a:pt x="1133" y="227"/>
                </a:moveTo>
                <a:cubicBezTo>
                  <a:pt x="1137" y="230"/>
                  <a:pt x="1144" y="234"/>
                  <a:pt x="1158" y="241"/>
                </a:cubicBezTo>
                <a:cubicBezTo>
                  <a:pt x="1153" y="240"/>
                  <a:pt x="1138" y="232"/>
                  <a:pt x="1127" y="227"/>
                </a:cubicBezTo>
                <a:cubicBezTo>
                  <a:pt x="1125" y="225"/>
                  <a:pt x="1132" y="227"/>
                  <a:pt x="1133" y="227"/>
                </a:cubicBezTo>
                <a:close/>
                <a:moveTo>
                  <a:pt x="1485" y="516"/>
                </a:moveTo>
                <a:cubicBezTo>
                  <a:pt x="1485" y="519"/>
                  <a:pt x="1481" y="512"/>
                  <a:pt x="1480" y="513"/>
                </a:cubicBezTo>
                <a:cubicBezTo>
                  <a:pt x="1481" y="517"/>
                  <a:pt x="1486" y="521"/>
                  <a:pt x="1490" y="529"/>
                </a:cubicBezTo>
                <a:cubicBezTo>
                  <a:pt x="1490" y="530"/>
                  <a:pt x="1488" y="527"/>
                  <a:pt x="1485" y="522"/>
                </a:cubicBezTo>
                <a:cubicBezTo>
                  <a:pt x="1482" y="517"/>
                  <a:pt x="1478" y="512"/>
                  <a:pt x="1476" y="509"/>
                </a:cubicBezTo>
                <a:cubicBezTo>
                  <a:pt x="1480" y="512"/>
                  <a:pt x="1477" y="508"/>
                  <a:pt x="1477" y="506"/>
                </a:cubicBezTo>
                <a:cubicBezTo>
                  <a:pt x="1481" y="511"/>
                  <a:pt x="1481" y="511"/>
                  <a:pt x="1485" y="516"/>
                </a:cubicBezTo>
                <a:close/>
                <a:moveTo>
                  <a:pt x="1286" y="310"/>
                </a:moveTo>
                <a:cubicBezTo>
                  <a:pt x="1286" y="313"/>
                  <a:pt x="1281" y="311"/>
                  <a:pt x="1283" y="313"/>
                </a:cubicBezTo>
                <a:cubicBezTo>
                  <a:pt x="1281" y="311"/>
                  <a:pt x="1276" y="307"/>
                  <a:pt x="1271" y="304"/>
                </a:cubicBezTo>
                <a:cubicBezTo>
                  <a:pt x="1267" y="301"/>
                  <a:pt x="1262" y="298"/>
                  <a:pt x="1263" y="296"/>
                </a:cubicBezTo>
                <a:cubicBezTo>
                  <a:pt x="1270" y="301"/>
                  <a:pt x="1273" y="302"/>
                  <a:pt x="1276" y="304"/>
                </a:cubicBezTo>
                <a:cubicBezTo>
                  <a:pt x="1278" y="305"/>
                  <a:pt x="1281" y="306"/>
                  <a:pt x="1286" y="310"/>
                </a:cubicBezTo>
                <a:close/>
                <a:moveTo>
                  <a:pt x="1379" y="387"/>
                </a:moveTo>
                <a:cubicBezTo>
                  <a:pt x="1386" y="393"/>
                  <a:pt x="1386" y="396"/>
                  <a:pt x="1383" y="393"/>
                </a:cubicBezTo>
                <a:cubicBezTo>
                  <a:pt x="1387" y="398"/>
                  <a:pt x="1387" y="396"/>
                  <a:pt x="1387" y="396"/>
                </a:cubicBezTo>
                <a:cubicBezTo>
                  <a:pt x="1392" y="400"/>
                  <a:pt x="1393" y="402"/>
                  <a:pt x="1396" y="405"/>
                </a:cubicBezTo>
                <a:cubicBezTo>
                  <a:pt x="1393" y="404"/>
                  <a:pt x="1386" y="398"/>
                  <a:pt x="1380" y="392"/>
                </a:cubicBezTo>
                <a:cubicBezTo>
                  <a:pt x="1373" y="386"/>
                  <a:pt x="1366" y="379"/>
                  <a:pt x="1365" y="375"/>
                </a:cubicBezTo>
                <a:cubicBezTo>
                  <a:pt x="1357" y="369"/>
                  <a:pt x="1364" y="376"/>
                  <a:pt x="1360" y="373"/>
                </a:cubicBezTo>
                <a:cubicBezTo>
                  <a:pt x="1350" y="364"/>
                  <a:pt x="1342" y="356"/>
                  <a:pt x="1330" y="347"/>
                </a:cubicBezTo>
                <a:cubicBezTo>
                  <a:pt x="1335" y="350"/>
                  <a:pt x="1339" y="351"/>
                  <a:pt x="1344" y="357"/>
                </a:cubicBezTo>
                <a:cubicBezTo>
                  <a:pt x="1347" y="358"/>
                  <a:pt x="1339" y="352"/>
                  <a:pt x="1335" y="348"/>
                </a:cubicBezTo>
                <a:cubicBezTo>
                  <a:pt x="1337" y="348"/>
                  <a:pt x="1341" y="352"/>
                  <a:pt x="1344" y="355"/>
                </a:cubicBezTo>
                <a:cubicBezTo>
                  <a:pt x="1348" y="359"/>
                  <a:pt x="1351" y="362"/>
                  <a:pt x="1351" y="363"/>
                </a:cubicBezTo>
                <a:cubicBezTo>
                  <a:pt x="1356" y="364"/>
                  <a:pt x="1367" y="377"/>
                  <a:pt x="1374" y="384"/>
                </a:cubicBezTo>
                <a:cubicBezTo>
                  <a:pt x="1368" y="375"/>
                  <a:pt x="1381" y="393"/>
                  <a:pt x="1379" y="387"/>
                </a:cubicBezTo>
                <a:close/>
                <a:moveTo>
                  <a:pt x="1472" y="499"/>
                </a:moveTo>
                <a:cubicBezTo>
                  <a:pt x="1476" y="507"/>
                  <a:pt x="1467" y="496"/>
                  <a:pt x="1478" y="512"/>
                </a:cubicBezTo>
                <a:cubicBezTo>
                  <a:pt x="1472" y="507"/>
                  <a:pt x="1467" y="496"/>
                  <a:pt x="1462" y="489"/>
                </a:cubicBezTo>
                <a:cubicBezTo>
                  <a:pt x="1457" y="484"/>
                  <a:pt x="1458" y="486"/>
                  <a:pt x="1459" y="489"/>
                </a:cubicBezTo>
                <a:cubicBezTo>
                  <a:pt x="1466" y="497"/>
                  <a:pt x="1467" y="504"/>
                  <a:pt x="1469" y="510"/>
                </a:cubicBezTo>
                <a:cubicBezTo>
                  <a:pt x="1468" y="506"/>
                  <a:pt x="1465" y="502"/>
                  <a:pt x="1461" y="496"/>
                </a:cubicBezTo>
                <a:cubicBezTo>
                  <a:pt x="1462" y="494"/>
                  <a:pt x="1462" y="494"/>
                  <a:pt x="1462" y="494"/>
                </a:cubicBezTo>
                <a:cubicBezTo>
                  <a:pt x="1460" y="493"/>
                  <a:pt x="1456" y="488"/>
                  <a:pt x="1452" y="482"/>
                </a:cubicBezTo>
                <a:cubicBezTo>
                  <a:pt x="1447" y="476"/>
                  <a:pt x="1442" y="469"/>
                  <a:pt x="1437" y="464"/>
                </a:cubicBezTo>
                <a:cubicBezTo>
                  <a:pt x="1437" y="461"/>
                  <a:pt x="1444" y="470"/>
                  <a:pt x="1444" y="469"/>
                </a:cubicBezTo>
                <a:cubicBezTo>
                  <a:pt x="1450" y="476"/>
                  <a:pt x="1448" y="475"/>
                  <a:pt x="1451" y="480"/>
                </a:cubicBezTo>
                <a:cubicBezTo>
                  <a:pt x="1451" y="475"/>
                  <a:pt x="1454" y="481"/>
                  <a:pt x="1457" y="481"/>
                </a:cubicBezTo>
                <a:cubicBezTo>
                  <a:pt x="1453" y="476"/>
                  <a:pt x="1453" y="476"/>
                  <a:pt x="1453" y="476"/>
                </a:cubicBezTo>
                <a:cubicBezTo>
                  <a:pt x="1450" y="472"/>
                  <a:pt x="1453" y="478"/>
                  <a:pt x="1452" y="477"/>
                </a:cubicBezTo>
                <a:cubicBezTo>
                  <a:pt x="1442" y="464"/>
                  <a:pt x="1455" y="477"/>
                  <a:pt x="1444" y="463"/>
                </a:cubicBezTo>
                <a:cubicBezTo>
                  <a:pt x="1444" y="463"/>
                  <a:pt x="1446" y="466"/>
                  <a:pt x="1447" y="468"/>
                </a:cubicBezTo>
                <a:cubicBezTo>
                  <a:pt x="1446" y="467"/>
                  <a:pt x="1445" y="466"/>
                  <a:pt x="1445" y="468"/>
                </a:cubicBezTo>
                <a:cubicBezTo>
                  <a:pt x="1442" y="464"/>
                  <a:pt x="1440" y="461"/>
                  <a:pt x="1437" y="458"/>
                </a:cubicBezTo>
                <a:cubicBezTo>
                  <a:pt x="1440" y="457"/>
                  <a:pt x="1429" y="447"/>
                  <a:pt x="1424" y="440"/>
                </a:cubicBezTo>
                <a:cubicBezTo>
                  <a:pt x="1424" y="438"/>
                  <a:pt x="1424" y="438"/>
                  <a:pt x="1424" y="438"/>
                </a:cubicBezTo>
                <a:cubicBezTo>
                  <a:pt x="1427" y="441"/>
                  <a:pt x="1428" y="443"/>
                  <a:pt x="1429" y="443"/>
                </a:cubicBezTo>
                <a:cubicBezTo>
                  <a:pt x="1430" y="446"/>
                  <a:pt x="1434" y="450"/>
                  <a:pt x="1437" y="454"/>
                </a:cubicBezTo>
                <a:cubicBezTo>
                  <a:pt x="1441" y="458"/>
                  <a:pt x="1444" y="461"/>
                  <a:pt x="1445" y="461"/>
                </a:cubicBezTo>
                <a:cubicBezTo>
                  <a:pt x="1447" y="465"/>
                  <a:pt x="1452" y="472"/>
                  <a:pt x="1457" y="479"/>
                </a:cubicBezTo>
                <a:cubicBezTo>
                  <a:pt x="1462" y="486"/>
                  <a:pt x="1466" y="492"/>
                  <a:pt x="1467" y="496"/>
                </a:cubicBezTo>
                <a:cubicBezTo>
                  <a:pt x="1473" y="504"/>
                  <a:pt x="1468" y="495"/>
                  <a:pt x="1472" y="499"/>
                </a:cubicBezTo>
                <a:close/>
                <a:moveTo>
                  <a:pt x="1221" y="270"/>
                </a:moveTo>
                <a:cubicBezTo>
                  <a:pt x="1233" y="277"/>
                  <a:pt x="1223" y="274"/>
                  <a:pt x="1221" y="273"/>
                </a:cubicBezTo>
                <a:cubicBezTo>
                  <a:pt x="1215" y="270"/>
                  <a:pt x="1210" y="267"/>
                  <a:pt x="1208" y="265"/>
                </a:cubicBezTo>
                <a:cubicBezTo>
                  <a:pt x="1207" y="264"/>
                  <a:pt x="1211" y="266"/>
                  <a:pt x="1215" y="268"/>
                </a:cubicBezTo>
                <a:cubicBezTo>
                  <a:pt x="1219" y="270"/>
                  <a:pt x="1223" y="272"/>
                  <a:pt x="1221" y="270"/>
                </a:cubicBezTo>
                <a:close/>
                <a:moveTo>
                  <a:pt x="1405" y="414"/>
                </a:moveTo>
                <a:cubicBezTo>
                  <a:pt x="1410" y="421"/>
                  <a:pt x="1412" y="426"/>
                  <a:pt x="1422" y="436"/>
                </a:cubicBezTo>
                <a:cubicBezTo>
                  <a:pt x="1421" y="436"/>
                  <a:pt x="1416" y="431"/>
                  <a:pt x="1411" y="425"/>
                </a:cubicBezTo>
                <a:cubicBezTo>
                  <a:pt x="1406" y="419"/>
                  <a:pt x="1399" y="412"/>
                  <a:pt x="1395" y="407"/>
                </a:cubicBezTo>
                <a:cubicBezTo>
                  <a:pt x="1396" y="406"/>
                  <a:pt x="1402" y="413"/>
                  <a:pt x="1405" y="414"/>
                </a:cubicBezTo>
                <a:close/>
                <a:moveTo>
                  <a:pt x="1560" y="675"/>
                </a:moveTo>
                <a:cubicBezTo>
                  <a:pt x="1560" y="680"/>
                  <a:pt x="1557" y="672"/>
                  <a:pt x="1555" y="668"/>
                </a:cubicBezTo>
                <a:cubicBezTo>
                  <a:pt x="1555" y="673"/>
                  <a:pt x="1557" y="675"/>
                  <a:pt x="1559" y="684"/>
                </a:cubicBezTo>
                <a:cubicBezTo>
                  <a:pt x="1556" y="678"/>
                  <a:pt x="1553" y="669"/>
                  <a:pt x="1550" y="660"/>
                </a:cubicBezTo>
                <a:cubicBezTo>
                  <a:pt x="1547" y="651"/>
                  <a:pt x="1543" y="641"/>
                  <a:pt x="1539" y="632"/>
                </a:cubicBezTo>
                <a:cubicBezTo>
                  <a:pt x="1540" y="631"/>
                  <a:pt x="1543" y="637"/>
                  <a:pt x="1544" y="638"/>
                </a:cubicBezTo>
                <a:cubicBezTo>
                  <a:pt x="1543" y="632"/>
                  <a:pt x="1541" y="631"/>
                  <a:pt x="1537" y="621"/>
                </a:cubicBezTo>
                <a:cubicBezTo>
                  <a:pt x="1541" y="626"/>
                  <a:pt x="1544" y="635"/>
                  <a:pt x="1548" y="645"/>
                </a:cubicBezTo>
                <a:cubicBezTo>
                  <a:pt x="1552" y="654"/>
                  <a:pt x="1556" y="665"/>
                  <a:pt x="1560" y="675"/>
                </a:cubicBezTo>
                <a:close/>
                <a:moveTo>
                  <a:pt x="1064" y="206"/>
                </a:moveTo>
                <a:cubicBezTo>
                  <a:pt x="1064" y="207"/>
                  <a:pt x="1054" y="204"/>
                  <a:pt x="1056" y="205"/>
                </a:cubicBezTo>
                <a:cubicBezTo>
                  <a:pt x="1047" y="203"/>
                  <a:pt x="1047" y="201"/>
                  <a:pt x="1035" y="199"/>
                </a:cubicBezTo>
                <a:cubicBezTo>
                  <a:pt x="1036" y="198"/>
                  <a:pt x="1042" y="200"/>
                  <a:pt x="1048" y="201"/>
                </a:cubicBezTo>
                <a:cubicBezTo>
                  <a:pt x="1055" y="203"/>
                  <a:pt x="1061" y="205"/>
                  <a:pt x="1064" y="206"/>
                </a:cubicBezTo>
                <a:close/>
                <a:moveTo>
                  <a:pt x="1321" y="337"/>
                </a:moveTo>
                <a:cubicBezTo>
                  <a:pt x="1325" y="341"/>
                  <a:pt x="1319" y="337"/>
                  <a:pt x="1316" y="334"/>
                </a:cubicBezTo>
                <a:cubicBezTo>
                  <a:pt x="1313" y="332"/>
                  <a:pt x="1314" y="333"/>
                  <a:pt x="1313" y="334"/>
                </a:cubicBezTo>
                <a:cubicBezTo>
                  <a:pt x="1307" y="329"/>
                  <a:pt x="1302" y="323"/>
                  <a:pt x="1298" y="323"/>
                </a:cubicBezTo>
                <a:cubicBezTo>
                  <a:pt x="1288" y="314"/>
                  <a:pt x="1307" y="327"/>
                  <a:pt x="1299" y="321"/>
                </a:cubicBezTo>
                <a:cubicBezTo>
                  <a:pt x="1306" y="325"/>
                  <a:pt x="1312" y="331"/>
                  <a:pt x="1321" y="337"/>
                </a:cubicBezTo>
                <a:close/>
                <a:moveTo>
                  <a:pt x="1582" y="1089"/>
                </a:moveTo>
                <a:cubicBezTo>
                  <a:pt x="1580" y="1092"/>
                  <a:pt x="1579" y="1095"/>
                  <a:pt x="1577" y="1096"/>
                </a:cubicBezTo>
                <a:cubicBezTo>
                  <a:pt x="1578" y="1090"/>
                  <a:pt x="1580" y="1087"/>
                  <a:pt x="1581" y="1077"/>
                </a:cubicBezTo>
                <a:cubicBezTo>
                  <a:pt x="1579" y="1099"/>
                  <a:pt x="1588" y="1058"/>
                  <a:pt x="1582" y="1089"/>
                </a:cubicBezTo>
                <a:close/>
                <a:moveTo>
                  <a:pt x="958" y="185"/>
                </a:moveTo>
                <a:cubicBezTo>
                  <a:pt x="956" y="186"/>
                  <a:pt x="944" y="186"/>
                  <a:pt x="934" y="184"/>
                </a:cubicBezTo>
                <a:cubicBezTo>
                  <a:pt x="931" y="182"/>
                  <a:pt x="948" y="184"/>
                  <a:pt x="958" y="185"/>
                </a:cubicBezTo>
                <a:close/>
                <a:moveTo>
                  <a:pt x="1008" y="193"/>
                </a:moveTo>
                <a:cubicBezTo>
                  <a:pt x="1014" y="194"/>
                  <a:pt x="1020" y="196"/>
                  <a:pt x="1026" y="197"/>
                </a:cubicBezTo>
                <a:cubicBezTo>
                  <a:pt x="1026" y="198"/>
                  <a:pt x="1021" y="197"/>
                  <a:pt x="1017" y="196"/>
                </a:cubicBezTo>
                <a:cubicBezTo>
                  <a:pt x="1012" y="195"/>
                  <a:pt x="1007" y="194"/>
                  <a:pt x="1008" y="193"/>
                </a:cubicBezTo>
                <a:close/>
                <a:moveTo>
                  <a:pt x="1593" y="817"/>
                </a:moveTo>
                <a:cubicBezTo>
                  <a:pt x="1594" y="829"/>
                  <a:pt x="1593" y="835"/>
                  <a:pt x="1591" y="839"/>
                </a:cubicBezTo>
                <a:cubicBezTo>
                  <a:pt x="1591" y="835"/>
                  <a:pt x="1591" y="833"/>
                  <a:pt x="1590" y="833"/>
                </a:cubicBezTo>
                <a:cubicBezTo>
                  <a:pt x="1591" y="829"/>
                  <a:pt x="1589" y="816"/>
                  <a:pt x="1588" y="817"/>
                </a:cubicBezTo>
                <a:cubicBezTo>
                  <a:pt x="1587" y="812"/>
                  <a:pt x="1586" y="807"/>
                  <a:pt x="1585" y="802"/>
                </a:cubicBezTo>
                <a:cubicBezTo>
                  <a:pt x="1587" y="807"/>
                  <a:pt x="1586" y="800"/>
                  <a:pt x="1586" y="795"/>
                </a:cubicBezTo>
                <a:cubicBezTo>
                  <a:pt x="1586" y="793"/>
                  <a:pt x="1587" y="796"/>
                  <a:pt x="1588" y="803"/>
                </a:cubicBezTo>
                <a:cubicBezTo>
                  <a:pt x="1589" y="800"/>
                  <a:pt x="1587" y="792"/>
                  <a:pt x="1587" y="787"/>
                </a:cubicBezTo>
                <a:cubicBezTo>
                  <a:pt x="1588" y="790"/>
                  <a:pt x="1589" y="797"/>
                  <a:pt x="1590" y="804"/>
                </a:cubicBezTo>
                <a:cubicBezTo>
                  <a:pt x="1591" y="810"/>
                  <a:pt x="1592" y="816"/>
                  <a:pt x="1593" y="817"/>
                </a:cubicBezTo>
                <a:close/>
                <a:moveTo>
                  <a:pt x="1598" y="871"/>
                </a:moveTo>
                <a:cubicBezTo>
                  <a:pt x="1598" y="873"/>
                  <a:pt x="1598" y="876"/>
                  <a:pt x="1598" y="881"/>
                </a:cubicBezTo>
                <a:cubicBezTo>
                  <a:pt x="1596" y="871"/>
                  <a:pt x="1595" y="887"/>
                  <a:pt x="1594" y="870"/>
                </a:cubicBezTo>
                <a:cubicBezTo>
                  <a:pt x="1595" y="870"/>
                  <a:pt x="1597" y="866"/>
                  <a:pt x="1598" y="871"/>
                </a:cubicBezTo>
                <a:close/>
                <a:moveTo>
                  <a:pt x="782" y="186"/>
                </a:moveTo>
                <a:cubicBezTo>
                  <a:pt x="786" y="188"/>
                  <a:pt x="770" y="189"/>
                  <a:pt x="765" y="190"/>
                </a:cubicBezTo>
                <a:cubicBezTo>
                  <a:pt x="765" y="188"/>
                  <a:pt x="774" y="187"/>
                  <a:pt x="782" y="186"/>
                </a:cubicBezTo>
                <a:close/>
                <a:moveTo>
                  <a:pt x="1597" y="945"/>
                </a:moveTo>
                <a:cubicBezTo>
                  <a:pt x="1596" y="943"/>
                  <a:pt x="1596" y="950"/>
                  <a:pt x="1595" y="949"/>
                </a:cubicBezTo>
                <a:cubicBezTo>
                  <a:pt x="1595" y="942"/>
                  <a:pt x="1595" y="938"/>
                  <a:pt x="1595" y="935"/>
                </a:cubicBezTo>
                <a:cubicBezTo>
                  <a:pt x="1596" y="932"/>
                  <a:pt x="1596" y="928"/>
                  <a:pt x="1595" y="921"/>
                </a:cubicBezTo>
                <a:cubicBezTo>
                  <a:pt x="1596" y="916"/>
                  <a:pt x="1597" y="919"/>
                  <a:pt x="1597" y="913"/>
                </a:cubicBezTo>
                <a:cubicBezTo>
                  <a:pt x="1598" y="923"/>
                  <a:pt x="1598" y="933"/>
                  <a:pt x="1597" y="945"/>
                </a:cubicBezTo>
                <a:close/>
                <a:moveTo>
                  <a:pt x="997" y="193"/>
                </a:moveTo>
                <a:cubicBezTo>
                  <a:pt x="1011" y="196"/>
                  <a:pt x="1010" y="198"/>
                  <a:pt x="1016" y="200"/>
                </a:cubicBezTo>
                <a:cubicBezTo>
                  <a:pt x="1007" y="199"/>
                  <a:pt x="1001" y="195"/>
                  <a:pt x="997" y="193"/>
                </a:cubicBezTo>
                <a:close/>
                <a:moveTo>
                  <a:pt x="1582" y="772"/>
                </a:moveTo>
                <a:cubicBezTo>
                  <a:pt x="1583" y="773"/>
                  <a:pt x="1584" y="778"/>
                  <a:pt x="1585" y="783"/>
                </a:cubicBezTo>
                <a:cubicBezTo>
                  <a:pt x="1586" y="787"/>
                  <a:pt x="1586" y="791"/>
                  <a:pt x="1584" y="788"/>
                </a:cubicBezTo>
                <a:cubicBezTo>
                  <a:pt x="1582" y="777"/>
                  <a:pt x="1585" y="782"/>
                  <a:pt x="1582" y="772"/>
                </a:cubicBezTo>
                <a:close/>
                <a:moveTo>
                  <a:pt x="1597" y="891"/>
                </a:moveTo>
                <a:cubicBezTo>
                  <a:pt x="1598" y="900"/>
                  <a:pt x="1595" y="901"/>
                  <a:pt x="1597" y="904"/>
                </a:cubicBezTo>
                <a:cubicBezTo>
                  <a:pt x="1596" y="917"/>
                  <a:pt x="1595" y="897"/>
                  <a:pt x="1594" y="903"/>
                </a:cubicBezTo>
                <a:cubicBezTo>
                  <a:pt x="1593" y="894"/>
                  <a:pt x="1594" y="891"/>
                  <a:pt x="1595" y="896"/>
                </a:cubicBezTo>
                <a:cubicBezTo>
                  <a:pt x="1596" y="894"/>
                  <a:pt x="1595" y="883"/>
                  <a:pt x="1596" y="885"/>
                </a:cubicBezTo>
                <a:cubicBezTo>
                  <a:pt x="1597" y="889"/>
                  <a:pt x="1597" y="890"/>
                  <a:pt x="1597" y="891"/>
                </a:cubicBezTo>
                <a:close/>
                <a:moveTo>
                  <a:pt x="1594" y="965"/>
                </a:moveTo>
                <a:cubicBezTo>
                  <a:pt x="1595" y="964"/>
                  <a:pt x="1595" y="968"/>
                  <a:pt x="1596" y="967"/>
                </a:cubicBezTo>
                <a:cubicBezTo>
                  <a:pt x="1595" y="974"/>
                  <a:pt x="1594" y="985"/>
                  <a:pt x="1593" y="987"/>
                </a:cubicBezTo>
                <a:cubicBezTo>
                  <a:pt x="1594" y="973"/>
                  <a:pt x="1595" y="976"/>
                  <a:pt x="1594" y="965"/>
                </a:cubicBezTo>
                <a:close/>
                <a:moveTo>
                  <a:pt x="1082" y="216"/>
                </a:moveTo>
                <a:cubicBezTo>
                  <a:pt x="1077" y="216"/>
                  <a:pt x="1069" y="213"/>
                  <a:pt x="1060" y="211"/>
                </a:cubicBezTo>
                <a:cubicBezTo>
                  <a:pt x="1058" y="210"/>
                  <a:pt x="1057" y="209"/>
                  <a:pt x="1053" y="208"/>
                </a:cubicBezTo>
                <a:cubicBezTo>
                  <a:pt x="1059" y="208"/>
                  <a:pt x="1071" y="212"/>
                  <a:pt x="1082" y="216"/>
                </a:cubicBezTo>
                <a:close/>
                <a:moveTo>
                  <a:pt x="944" y="187"/>
                </a:moveTo>
                <a:cubicBezTo>
                  <a:pt x="950" y="188"/>
                  <a:pt x="956" y="189"/>
                  <a:pt x="962" y="189"/>
                </a:cubicBezTo>
                <a:cubicBezTo>
                  <a:pt x="964" y="191"/>
                  <a:pt x="959" y="191"/>
                  <a:pt x="954" y="190"/>
                </a:cubicBezTo>
                <a:cubicBezTo>
                  <a:pt x="949" y="189"/>
                  <a:pt x="944" y="188"/>
                  <a:pt x="944" y="187"/>
                </a:cubicBezTo>
                <a:close/>
                <a:moveTo>
                  <a:pt x="1164" y="247"/>
                </a:moveTo>
                <a:cubicBezTo>
                  <a:pt x="1164" y="248"/>
                  <a:pt x="1157" y="246"/>
                  <a:pt x="1151" y="242"/>
                </a:cubicBezTo>
                <a:cubicBezTo>
                  <a:pt x="1148" y="240"/>
                  <a:pt x="1160" y="245"/>
                  <a:pt x="1164" y="247"/>
                </a:cubicBezTo>
                <a:close/>
                <a:moveTo>
                  <a:pt x="1018" y="200"/>
                </a:moveTo>
                <a:cubicBezTo>
                  <a:pt x="1022" y="200"/>
                  <a:pt x="1026" y="201"/>
                  <a:pt x="1030" y="202"/>
                </a:cubicBezTo>
                <a:cubicBezTo>
                  <a:pt x="1031" y="204"/>
                  <a:pt x="1024" y="202"/>
                  <a:pt x="1019" y="201"/>
                </a:cubicBezTo>
                <a:lnTo>
                  <a:pt x="1018" y="200"/>
                </a:lnTo>
                <a:close/>
                <a:moveTo>
                  <a:pt x="1232" y="283"/>
                </a:moveTo>
                <a:cubicBezTo>
                  <a:pt x="1223" y="278"/>
                  <a:pt x="1214" y="273"/>
                  <a:pt x="1205" y="269"/>
                </a:cubicBezTo>
                <a:cubicBezTo>
                  <a:pt x="1206" y="268"/>
                  <a:pt x="1212" y="271"/>
                  <a:pt x="1219" y="275"/>
                </a:cubicBezTo>
                <a:cubicBezTo>
                  <a:pt x="1225" y="278"/>
                  <a:pt x="1232" y="282"/>
                  <a:pt x="1232" y="283"/>
                </a:cubicBezTo>
                <a:close/>
                <a:moveTo>
                  <a:pt x="753" y="195"/>
                </a:moveTo>
                <a:cubicBezTo>
                  <a:pt x="763" y="192"/>
                  <a:pt x="761" y="196"/>
                  <a:pt x="751" y="197"/>
                </a:cubicBezTo>
                <a:cubicBezTo>
                  <a:pt x="754" y="195"/>
                  <a:pt x="750" y="196"/>
                  <a:pt x="753" y="195"/>
                </a:cubicBezTo>
                <a:close/>
                <a:moveTo>
                  <a:pt x="1536" y="631"/>
                </a:moveTo>
                <a:cubicBezTo>
                  <a:pt x="1541" y="644"/>
                  <a:pt x="1546" y="659"/>
                  <a:pt x="1551" y="673"/>
                </a:cubicBezTo>
                <a:cubicBezTo>
                  <a:pt x="1556" y="687"/>
                  <a:pt x="1560" y="701"/>
                  <a:pt x="1564" y="710"/>
                </a:cubicBezTo>
                <a:cubicBezTo>
                  <a:pt x="1563" y="711"/>
                  <a:pt x="1563" y="711"/>
                  <a:pt x="1563" y="711"/>
                </a:cubicBezTo>
                <a:cubicBezTo>
                  <a:pt x="1564" y="713"/>
                  <a:pt x="1567" y="720"/>
                  <a:pt x="1568" y="722"/>
                </a:cubicBezTo>
                <a:cubicBezTo>
                  <a:pt x="1569" y="731"/>
                  <a:pt x="1571" y="744"/>
                  <a:pt x="1574" y="756"/>
                </a:cubicBezTo>
                <a:cubicBezTo>
                  <a:pt x="1576" y="767"/>
                  <a:pt x="1578" y="779"/>
                  <a:pt x="1581" y="784"/>
                </a:cubicBezTo>
                <a:cubicBezTo>
                  <a:pt x="1582" y="791"/>
                  <a:pt x="1582" y="809"/>
                  <a:pt x="1585" y="806"/>
                </a:cubicBezTo>
                <a:cubicBezTo>
                  <a:pt x="1585" y="816"/>
                  <a:pt x="1586" y="821"/>
                  <a:pt x="1587" y="828"/>
                </a:cubicBezTo>
                <a:cubicBezTo>
                  <a:pt x="1587" y="834"/>
                  <a:pt x="1588" y="842"/>
                  <a:pt x="1589" y="857"/>
                </a:cubicBezTo>
                <a:cubicBezTo>
                  <a:pt x="1586" y="837"/>
                  <a:pt x="1583" y="811"/>
                  <a:pt x="1578" y="783"/>
                </a:cubicBezTo>
                <a:cubicBezTo>
                  <a:pt x="1573" y="755"/>
                  <a:pt x="1567" y="725"/>
                  <a:pt x="1558" y="697"/>
                </a:cubicBezTo>
                <a:cubicBezTo>
                  <a:pt x="1555" y="689"/>
                  <a:pt x="1552" y="678"/>
                  <a:pt x="1548" y="668"/>
                </a:cubicBezTo>
                <a:cubicBezTo>
                  <a:pt x="1544" y="657"/>
                  <a:pt x="1540" y="646"/>
                  <a:pt x="1536" y="636"/>
                </a:cubicBezTo>
                <a:cubicBezTo>
                  <a:pt x="1537" y="636"/>
                  <a:pt x="1534" y="630"/>
                  <a:pt x="1536" y="631"/>
                </a:cubicBezTo>
                <a:close/>
                <a:moveTo>
                  <a:pt x="1593" y="962"/>
                </a:moveTo>
                <a:cubicBezTo>
                  <a:pt x="1595" y="970"/>
                  <a:pt x="1592" y="983"/>
                  <a:pt x="1591" y="988"/>
                </a:cubicBezTo>
                <a:cubicBezTo>
                  <a:pt x="1590" y="979"/>
                  <a:pt x="1593" y="970"/>
                  <a:pt x="1593" y="962"/>
                </a:cubicBezTo>
                <a:close/>
                <a:moveTo>
                  <a:pt x="788" y="190"/>
                </a:moveTo>
                <a:cubicBezTo>
                  <a:pt x="796" y="189"/>
                  <a:pt x="797" y="190"/>
                  <a:pt x="798" y="192"/>
                </a:cubicBezTo>
                <a:cubicBezTo>
                  <a:pt x="795" y="192"/>
                  <a:pt x="791" y="192"/>
                  <a:pt x="787" y="193"/>
                </a:cubicBezTo>
                <a:cubicBezTo>
                  <a:pt x="784" y="192"/>
                  <a:pt x="790" y="191"/>
                  <a:pt x="788" y="190"/>
                </a:cubicBezTo>
                <a:close/>
                <a:moveTo>
                  <a:pt x="922" y="188"/>
                </a:moveTo>
                <a:cubicBezTo>
                  <a:pt x="925" y="189"/>
                  <a:pt x="926" y="190"/>
                  <a:pt x="926" y="191"/>
                </a:cubicBezTo>
                <a:cubicBezTo>
                  <a:pt x="921" y="190"/>
                  <a:pt x="914" y="190"/>
                  <a:pt x="907" y="190"/>
                </a:cubicBezTo>
                <a:cubicBezTo>
                  <a:pt x="900" y="190"/>
                  <a:pt x="893" y="190"/>
                  <a:pt x="890" y="189"/>
                </a:cubicBezTo>
                <a:cubicBezTo>
                  <a:pt x="886" y="189"/>
                  <a:pt x="885" y="190"/>
                  <a:pt x="885" y="190"/>
                </a:cubicBezTo>
                <a:cubicBezTo>
                  <a:pt x="879" y="189"/>
                  <a:pt x="879" y="188"/>
                  <a:pt x="864" y="189"/>
                </a:cubicBezTo>
                <a:cubicBezTo>
                  <a:pt x="863" y="188"/>
                  <a:pt x="864" y="187"/>
                  <a:pt x="860" y="187"/>
                </a:cubicBezTo>
                <a:cubicBezTo>
                  <a:pt x="857" y="187"/>
                  <a:pt x="861" y="188"/>
                  <a:pt x="855" y="189"/>
                </a:cubicBezTo>
                <a:cubicBezTo>
                  <a:pt x="848" y="188"/>
                  <a:pt x="846" y="188"/>
                  <a:pt x="837" y="189"/>
                </a:cubicBezTo>
                <a:cubicBezTo>
                  <a:pt x="839" y="189"/>
                  <a:pt x="840" y="188"/>
                  <a:pt x="839" y="187"/>
                </a:cubicBezTo>
                <a:cubicBezTo>
                  <a:pt x="852" y="186"/>
                  <a:pt x="862" y="186"/>
                  <a:pt x="874" y="186"/>
                </a:cubicBezTo>
                <a:cubicBezTo>
                  <a:pt x="887" y="187"/>
                  <a:pt x="901" y="187"/>
                  <a:pt x="922" y="188"/>
                </a:cubicBezTo>
                <a:close/>
                <a:moveTo>
                  <a:pt x="931" y="189"/>
                </a:moveTo>
                <a:cubicBezTo>
                  <a:pt x="933" y="189"/>
                  <a:pt x="934" y="189"/>
                  <a:pt x="934" y="190"/>
                </a:cubicBezTo>
                <a:cubicBezTo>
                  <a:pt x="937" y="190"/>
                  <a:pt x="944" y="190"/>
                  <a:pt x="952" y="191"/>
                </a:cubicBezTo>
                <a:cubicBezTo>
                  <a:pt x="960" y="192"/>
                  <a:pt x="967" y="193"/>
                  <a:pt x="970" y="195"/>
                </a:cubicBezTo>
                <a:cubicBezTo>
                  <a:pt x="964" y="194"/>
                  <a:pt x="954" y="193"/>
                  <a:pt x="945" y="192"/>
                </a:cubicBezTo>
                <a:cubicBezTo>
                  <a:pt x="936" y="191"/>
                  <a:pt x="930" y="190"/>
                  <a:pt x="931" y="189"/>
                </a:cubicBezTo>
                <a:close/>
                <a:moveTo>
                  <a:pt x="214" y="1069"/>
                </a:moveTo>
                <a:cubicBezTo>
                  <a:pt x="211" y="1065"/>
                  <a:pt x="212" y="1058"/>
                  <a:pt x="208" y="1048"/>
                </a:cubicBezTo>
                <a:cubicBezTo>
                  <a:pt x="211" y="1052"/>
                  <a:pt x="213" y="1065"/>
                  <a:pt x="214" y="1069"/>
                </a:cubicBezTo>
                <a:close/>
                <a:moveTo>
                  <a:pt x="549" y="265"/>
                </a:moveTo>
                <a:cubicBezTo>
                  <a:pt x="551" y="266"/>
                  <a:pt x="542" y="271"/>
                  <a:pt x="537" y="272"/>
                </a:cubicBezTo>
                <a:cubicBezTo>
                  <a:pt x="537" y="271"/>
                  <a:pt x="543" y="268"/>
                  <a:pt x="549" y="265"/>
                </a:cubicBezTo>
                <a:close/>
                <a:moveTo>
                  <a:pt x="631" y="235"/>
                </a:moveTo>
                <a:cubicBezTo>
                  <a:pt x="636" y="232"/>
                  <a:pt x="638" y="232"/>
                  <a:pt x="642" y="231"/>
                </a:cubicBezTo>
                <a:cubicBezTo>
                  <a:pt x="642" y="232"/>
                  <a:pt x="638" y="233"/>
                  <a:pt x="638" y="234"/>
                </a:cubicBezTo>
                <a:cubicBezTo>
                  <a:pt x="633" y="236"/>
                  <a:pt x="631" y="236"/>
                  <a:pt x="631" y="235"/>
                </a:cubicBezTo>
                <a:close/>
                <a:moveTo>
                  <a:pt x="665" y="225"/>
                </a:moveTo>
                <a:cubicBezTo>
                  <a:pt x="659" y="225"/>
                  <a:pt x="655" y="228"/>
                  <a:pt x="646" y="231"/>
                </a:cubicBezTo>
                <a:cubicBezTo>
                  <a:pt x="651" y="228"/>
                  <a:pt x="660" y="224"/>
                  <a:pt x="670" y="222"/>
                </a:cubicBezTo>
                <a:cubicBezTo>
                  <a:pt x="680" y="219"/>
                  <a:pt x="691" y="217"/>
                  <a:pt x="698" y="215"/>
                </a:cubicBezTo>
                <a:cubicBezTo>
                  <a:pt x="700" y="215"/>
                  <a:pt x="695" y="216"/>
                  <a:pt x="689" y="218"/>
                </a:cubicBezTo>
                <a:cubicBezTo>
                  <a:pt x="684" y="219"/>
                  <a:pt x="678" y="221"/>
                  <a:pt x="680" y="221"/>
                </a:cubicBezTo>
                <a:cubicBezTo>
                  <a:pt x="681" y="222"/>
                  <a:pt x="687" y="220"/>
                  <a:pt x="691" y="219"/>
                </a:cubicBezTo>
                <a:cubicBezTo>
                  <a:pt x="688" y="220"/>
                  <a:pt x="683" y="222"/>
                  <a:pt x="676" y="225"/>
                </a:cubicBezTo>
                <a:cubicBezTo>
                  <a:pt x="679" y="225"/>
                  <a:pt x="688" y="223"/>
                  <a:pt x="697" y="221"/>
                </a:cubicBezTo>
                <a:cubicBezTo>
                  <a:pt x="695" y="222"/>
                  <a:pt x="694" y="222"/>
                  <a:pt x="697" y="222"/>
                </a:cubicBezTo>
                <a:cubicBezTo>
                  <a:pt x="693" y="223"/>
                  <a:pt x="685" y="226"/>
                  <a:pt x="677" y="228"/>
                </a:cubicBezTo>
                <a:cubicBezTo>
                  <a:pt x="668" y="231"/>
                  <a:pt x="661" y="233"/>
                  <a:pt x="658" y="233"/>
                </a:cubicBezTo>
                <a:cubicBezTo>
                  <a:pt x="652" y="235"/>
                  <a:pt x="662" y="232"/>
                  <a:pt x="657" y="235"/>
                </a:cubicBezTo>
                <a:cubicBezTo>
                  <a:pt x="652" y="236"/>
                  <a:pt x="648" y="238"/>
                  <a:pt x="643" y="239"/>
                </a:cubicBezTo>
                <a:cubicBezTo>
                  <a:pt x="649" y="236"/>
                  <a:pt x="643" y="237"/>
                  <a:pt x="646" y="235"/>
                </a:cubicBezTo>
                <a:cubicBezTo>
                  <a:pt x="659" y="231"/>
                  <a:pt x="660" y="231"/>
                  <a:pt x="673" y="226"/>
                </a:cubicBezTo>
                <a:cubicBezTo>
                  <a:pt x="664" y="228"/>
                  <a:pt x="655" y="231"/>
                  <a:pt x="645" y="234"/>
                </a:cubicBezTo>
                <a:cubicBezTo>
                  <a:pt x="640" y="235"/>
                  <a:pt x="654" y="229"/>
                  <a:pt x="646" y="232"/>
                </a:cubicBezTo>
                <a:cubicBezTo>
                  <a:pt x="652" y="229"/>
                  <a:pt x="658" y="227"/>
                  <a:pt x="665" y="225"/>
                </a:cubicBezTo>
                <a:close/>
                <a:moveTo>
                  <a:pt x="716" y="211"/>
                </a:moveTo>
                <a:cubicBezTo>
                  <a:pt x="711" y="212"/>
                  <a:pt x="706" y="213"/>
                  <a:pt x="702" y="215"/>
                </a:cubicBezTo>
                <a:cubicBezTo>
                  <a:pt x="702" y="213"/>
                  <a:pt x="714" y="210"/>
                  <a:pt x="716" y="211"/>
                </a:cubicBezTo>
                <a:close/>
                <a:moveTo>
                  <a:pt x="774" y="201"/>
                </a:moveTo>
                <a:cubicBezTo>
                  <a:pt x="773" y="202"/>
                  <a:pt x="766" y="204"/>
                  <a:pt x="759" y="205"/>
                </a:cubicBezTo>
                <a:cubicBezTo>
                  <a:pt x="751" y="206"/>
                  <a:pt x="743" y="207"/>
                  <a:pt x="740" y="208"/>
                </a:cubicBezTo>
                <a:cubicBezTo>
                  <a:pt x="741" y="207"/>
                  <a:pt x="747" y="205"/>
                  <a:pt x="754" y="204"/>
                </a:cubicBezTo>
                <a:cubicBezTo>
                  <a:pt x="761" y="203"/>
                  <a:pt x="769" y="202"/>
                  <a:pt x="774" y="201"/>
                </a:cubicBezTo>
                <a:close/>
                <a:moveTo>
                  <a:pt x="594" y="254"/>
                </a:moveTo>
                <a:cubicBezTo>
                  <a:pt x="593" y="256"/>
                  <a:pt x="589" y="258"/>
                  <a:pt x="579" y="262"/>
                </a:cubicBezTo>
                <a:cubicBezTo>
                  <a:pt x="577" y="260"/>
                  <a:pt x="585" y="258"/>
                  <a:pt x="594" y="254"/>
                </a:cubicBezTo>
                <a:close/>
                <a:moveTo>
                  <a:pt x="531" y="287"/>
                </a:moveTo>
                <a:cubicBezTo>
                  <a:pt x="530" y="286"/>
                  <a:pt x="541" y="280"/>
                  <a:pt x="545" y="278"/>
                </a:cubicBezTo>
                <a:cubicBezTo>
                  <a:pt x="545" y="280"/>
                  <a:pt x="551" y="277"/>
                  <a:pt x="550" y="279"/>
                </a:cubicBezTo>
                <a:cubicBezTo>
                  <a:pt x="543" y="283"/>
                  <a:pt x="545" y="283"/>
                  <a:pt x="534" y="289"/>
                </a:cubicBezTo>
                <a:cubicBezTo>
                  <a:pt x="530" y="289"/>
                  <a:pt x="539" y="282"/>
                  <a:pt x="531" y="287"/>
                </a:cubicBezTo>
                <a:close/>
                <a:moveTo>
                  <a:pt x="722" y="215"/>
                </a:moveTo>
                <a:cubicBezTo>
                  <a:pt x="726" y="214"/>
                  <a:pt x="725" y="213"/>
                  <a:pt x="721" y="214"/>
                </a:cubicBezTo>
                <a:cubicBezTo>
                  <a:pt x="722" y="213"/>
                  <a:pt x="728" y="212"/>
                  <a:pt x="732" y="211"/>
                </a:cubicBezTo>
                <a:cubicBezTo>
                  <a:pt x="735" y="212"/>
                  <a:pt x="730" y="214"/>
                  <a:pt x="729" y="215"/>
                </a:cubicBezTo>
                <a:cubicBezTo>
                  <a:pt x="717" y="217"/>
                  <a:pt x="717" y="217"/>
                  <a:pt x="703" y="221"/>
                </a:cubicBezTo>
                <a:cubicBezTo>
                  <a:pt x="709" y="218"/>
                  <a:pt x="706" y="219"/>
                  <a:pt x="702" y="219"/>
                </a:cubicBezTo>
                <a:cubicBezTo>
                  <a:pt x="713" y="215"/>
                  <a:pt x="716" y="215"/>
                  <a:pt x="722" y="215"/>
                </a:cubicBezTo>
                <a:close/>
                <a:moveTo>
                  <a:pt x="1582" y="888"/>
                </a:moveTo>
                <a:cubicBezTo>
                  <a:pt x="1582" y="894"/>
                  <a:pt x="1581" y="894"/>
                  <a:pt x="1581" y="904"/>
                </a:cubicBezTo>
                <a:cubicBezTo>
                  <a:pt x="1581" y="901"/>
                  <a:pt x="1580" y="901"/>
                  <a:pt x="1579" y="902"/>
                </a:cubicBezTo>
                <a:cubicBezTo>
                  <a:pt x="1579" y="898"/>
                  <a:pt x="1578" y="883"/>
                  <a:pt x="1578" y="893"/>
                </a:cubicBezTo>
                <a:cubicBezTo>
                  <a:pt x="1578" y="892"/>
                  <a:pt x="1578" y="885"/>
                  <a:pt x="1577" y="881"/>
                </a:cubicBezTo>
                <a:cubicBezTo>
                  <a:pt x="1579" y="879"/>
                  <a:pt x="1580" y="884"/>
                  <a:pt x="1582" y="888"/>
                </a:cubicBezTo>
                <a:close/>
                <a:moveTo>
                  <a:pt x="502" y="305"/>
                </a:moveTo>
                <a:cubicBezTo>
                  <a:pt x="508" y="301"/>
                  <a:pt x="513" y="298"/>
                  <a:pt x="513" y="300"/>
                </a:cubicBezTo>
                <a:cubicBezTo>
                  <a:pt x="507" y="303"/>
                  <a:pt x="509" y="303"/>
                  <a:pt x="502" y="307"/>
                </a:cubicBezTo>
                <a:cubicBezTo>
                  <a:pt x="500" y="307"/>
                  <a:pt x="502" y="306"/>
                  <a:pt x="502" y="305"/>
                </a:cubicBezTo>
                <a:close/>
                <a:moveTo>
                  <a:pt x="610" y="251"/>
                </a:moveTo>
                <a:cubicBezTo>
                  <a:pt x="605" y="254"/>
                  <a:pt x="598" y="257"/>
                  <a:pt x="591" y="260"/>
                </a:cubicBezTo>
                <a:cubicBezTo>
                  <a:pt x="584" y="263"/>
                  <a:pt x="576" y="266"/>
                  <a:pt x="572" y="269"/>
                </a:cubicBezTo>
                <a:cubicBezTo>
                  <a:pt x="572" y="267"/>
                  <a:pt x="579" y="263"/>
                  <a:pt x="587" y="259"/>
                </a:cubicBezTo>
                <a:cubicBezTo>
                  <a:pt x="595" y="256"/>
                  <a:pt x="605" y="253"/>
                  <a:pt x="610" y="251"/>
                </a:cubicBezTo>
                <a:close/>
                <a:moveTo>
                  <a:pt x="625" y="243"/>
                </a:moveTo>
                <a:cubicBezTo>
                  <a:pt x="628" y="243"/>
                  <a:pt x="631" y="241"/>
                  <a:pt x="636" y="240"/>
                </a:cubicBezTo>
                <a:cubicBezTo>
                  <a:pt x="637" y="241"/>
                  <a:pt x="629" y="244"/>
                  <a:pt x="619" y="248"/>
                </a:cubicBezTo>
                <a:cubicBezTo>
                  <a:pt x="617" y="247"/>
                  <a:pt x="626" y="244"/>
                  <a:pt x="625" y="243"/>
                </a:cubicBezTo>
                <a:close/>
                <a:moveTo>
                  <a:pt x="419" y="368"/>
                </a:moveTo>
                <a:cubicBezTo>
                  <a:pt x="427" y="361"/>
                  <a:pt x="428" y="360"/>
                  <a:pt x="439" y="352"/>
                </a:cubicBezTo>
                <a:cubicBezTo>
                  <a:pt x="439" y="352"/>
                  <a:pt x="434" y="357"/>
                  <a:pt x="429" y="361"/>
                </a:cubicBezTo>
                <a:cubicBezTo>
                  <a:pt x="424" y="365"/>
                  <a:pt x="419" y="369"/>
                  <a:pt x="419" y="368"/>
                </a:cubicBezTo>
                <a:close/>
                <a:moveTo>
                  <a:pt x="471" y="328"/>
                </a:moveTo>
                <a:cubicBezTo>
                  <a:pt x="471" y="325"/>
                  <a:pt x="487" y="316"/>
                  <a:pt x="496" y="310"/>
                </a:cubicBezTo>
                <a:cubicBezTo>
                  <a:pt x="491" y="314"/>
                  <a:pt x="488" y="316"/>
                  <a:pt x="485" y="319"/>
                </a:cubicBezTo>
                <a:cubicBezTo>
                  <a:pt x="481" y="321"/>
                  <a:pt x="477" y="324"/>
                  <a:pt x="471" y="328"/>
                </a:cubicBezTo>
                <a:close/>
                <a:moveTo>
                  <a:pt x="563" y="275"/>
                </a:moveTo>
                <a:cubicBezTo>
                  <a:pt x="566" y="273"/>
                  <a:pt x="575" y="268"/>
                  <a:pt x="584" y="264"/>
                </a:cubicBezTo>
                <a:cubicBezTo>
                  <a:pt x="593" y="260"/>
                  <a:pt x="601" y="257"/>
                  <a:pt x="602" y="258"/>
                </a:cubicBezTo>
                <a:cubicBezTo>
                  <a:pt x="588" y="264"/>
                  <a:pt x="580" y="267"/>
                  <a:pt x="563" y="275"/>
                </a:cubicBezTo>
                <a:close/>
                <a:moveTo>
                  <a:pt x="666" y="233"/>
                </a:moveTo>
                <a:cubicBezTo>
                  <a:pt x="677" y="229"/>
                  <a:pt x="685" y="227"/>
                  <a:pt x="686" y="229"/>
                </a:cubicBezTo>
                <a:cubicBezTo>
                  <a:pt x="679" y="232"/>
                  <a:pt x="666" y="235"/>
                  <a:pt x="666" y="233"/>
                </a:cubicBezTo>
                <a:close/>
                <a:moveTo>
                  <a:pt x="525" y="301"/>
                </a:moveTo>
                <a:cubicBezTo>
                  <a:pt x="520" y="304"/>
                  <a:pt x="516" y="307"/>
                  <a:pt x="511" y="310"/>
                </a:cubicBezTo>
                <a:cubicBezTo>
                  <a:pt x="516" y="306"/>
                  <a:pt x="518" y="304"/>
                  <a:pt x="509" y="309"/>
                </a:cubicBezTo>
                <a:cubicBezTo>
                  <a:pt x="511" y="306"/>
                  <a:pt x="518" y="302"/>
                  <a:pt x="523" y="300"/>
                </a:cubicBezTo>
                <a:cubicBezTo>
                  <a:pt x="528" y="298"/>
                  <a:pt x="530" y="297"/>
                  <a:pt x="525" y="301"/>
                </a:cubicBezTo>
                <a:close/>
                <a:moveTo>
                  <a:pt x="432" y="365"/>
                </a:moveTo>
                <a:cubicBezTo>
                  <a:pt x="435" y="362"/>
                  <a:pt x="437" y="362"/>
                  <a:pt x="441" y="358"/>
                </a:cubicBezTo>
                <a:cubicBezTo>
                  <a:pt x="443" y="361"/>
                  <a:pt x="426" y="373"/>
                  <a:pt x="413" y="385"/>
                </a:cubicBezTo>
                <a:cubicBezTo>
                  <a:pt x="411" y="384"/>
                  <a:pt x="416" y="380"/>
                  <a:pt x="421" y="375"/>
                </a:cubicBezTo>
                <a:cubicBezTo>
                  <a:pt x="426" y="371"/>
                  <a:pt x="432" y="366"/>
                  <a:pt x="432" y="365"/>
                </a:cubicBezTo>
                <a:close/>
                <a:moveTo>
                  <a:pt x="538" y="292"/>
                </a:moveTo>
                <a:cubicBezTo>
                  <a:pt x="547" y="287"/>
                  <a:pt x="549" y="287"/>
                  <a:pt x="556" y="283"/>
                </a:cubicBezTo>
                <a:cubicBezTo>
                  <a:pt x="555" y="286"/>
                  <a:pt x="549" y="288"/>
                  <a:pt x="540" y="293"/>
                </a:cubicBezTo>
                <a:lnTo>
                  <a:pt x="538" y="292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80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3033" y="2788956"/>
            <a:ext cx="2115495" cy="14570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3" dur="10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mph" presetSubtype="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2" dur="10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4" dur="1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2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14750" y="921760"/>
            <a:ext cx="476250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2800" b="1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地球存在生命的条件</a:t>
            </a:r>
            <a:endParaRPr lang="zh-CN" altLang="en-US" sz="2800" b="1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8682939" y="3217498"/>
            <a:ext cx="2698175" cy="677556"/>
            <a:chOff x="8682939" y="3105267"/>
            <a:chExt cx="2698175" cy="677556"/>
          </a:xfrm>
        </p:grpSpPr>
        <p:sp>
          <p:nvSpPr>
            <p:cNvPr id="10" name="文本框 9"/>
            <p:cNvSpPr txBox="1"/>
            <p:nvPr/>
          </p:nvSpPr>
          <p:spPr>
            <a:xfrm>
              <a:off x="8682939" y="3105267"/>
              <a:ext cx="26981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稳定的太阳光照</a:t>
              </a:r>
              <a:endParaRPr lang="en-US" altLang="zh-CN" sz="28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682939" y="3521213"/>
              <a:ext cx="173637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1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太阳处于中年，状态稳定</a:t>
              </a:r>
              <a:endParaRPr lang="zh-CN" altLang="en-US" sz="11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682939" y="4311000"/>
            <a:ext cx="2698175" cy="683506"/>
            <a:chOff x="8682939" y="3789718"/>
            <a:chExt cx="2698175" cy="683506"/>
          </a:xfrm>
        </p:grpSpPr>
        <p:sp>
          <p:nvSpPr>
            <p:cNvPr id="12" name="矩形 11"/>
            <p:cNvSpPr/>
            <p:nvPr/>
          </p:nvSpPr>
          <p:spPr>
            <a:xfrm>
              <a:off x="8682939" y="4211614"/>
              <a:ext cx="2018501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1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大小行星各行其道，互不干扰</a:t>
              </a:r>
              <a:endParaRPr lang="zh-CN" altLang="en-US" sz="11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682939" y="3789718"/>
              <a:ext cx="26981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安全的宇宙环境</a:t>
              </a:r>
              <a:endParaRPr lang="en-US" altLang="zh-CN" sz="28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0" t="6190" r="6190" b="6190"/>
          <a:stretch>
            <a:fillRect/>
          </a:stretch>
        </p:blipFill>
        <p:spPr>
          <a:xfrm>
            <a:off x="4800600" y="2934260"/>
            <a:ext cx="2590800" cy="2590800"/>
          </a:xfrm>
          <a:custGeom>
            <a:avLst/>
            <a:gdLst>
              <a:gd name="connsiteX0" fmla="*/ 3004457 w 6008914"/>
              <a:gd name="connsiteY0" fmla="*/ 0 h 6008914"/>
              <a:gd name="connsiteX1" fmla="*/ 6008914 w 6008914"/>
              <a:gd name="connsiteY1" fmla="*/ 3004457 h 6008914"/>
              <a:gd name="connsiteX2" fmla="*/ 3004457 w 6008914"/>
              <a:gd name="connsiteY2" fmla="*/ 6008914 h 6008914"/>
              <a:gd name="connsiteX3" fmla="*/ 0 w 6008914"/>
              <a:gd name="connsiteY3" fmla="*/ 3004457 h 6008914"/>
              <a:gd name="connsiteX4" fmla="*/ 3004457 w 6008914"/>
              <a:gd name="connsiteY4" fmla="*/ 0 h 6008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914" h="6008914">
                <a:moveTo>
                  <a:pt x="3004457" y="0"/>
                </a:moveTo>
                <a:cubicBezTo>
                  <a:pt x="4663773" y="0"/>
                  <a:pt x="6008914" y="1345141"/>
                  <a:pt x="6008914" y="3004457"/>
                </a:cubicBezTo>
                <a:cubicBezTo>
                  <a:pt x="6008914" y="4663773"/>
                  <a:pt x="4663773" y="6008914"/>
                  <a:pt x="3004457" y="6008914"/>
                </a:cubicBezTo>
                <a:cubicBezTo>
                  <a:pt x="1345141" y="6008914"/>
                  <a:pt x="0" y="4663773"/>
                  <a:pt x="0" y="3004457"/>
                </a:cubicBezTo>
                <a:cubicBezTo>
                  <a:pt x="0" y="1345141"/>
                  <a:pt x="1345141" y="0"/>
                  <a:pt x="3004457" y="0"/>
                </a:cubicBezTo>
                <a:close/>
              </a:path>
            </a:pathLst>
          </a:cu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t="5689" r="3714" b="3432"/>
          <a:stretch>
            <a:fillRect/>
          </a:stretch>
        </p:blipFill>
        <p:spPr>
          <a:xfrm>
            <a:off x="4562475" y="2696135"/>
            <a:ext cx="3067050" cy="3067051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>
            <a:off x="6096000" y="3191552"/>
            <a:ext cx="3936027" cy="0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2560963" y="5308295"/>
            <a:ext cx="3535037" cy="0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/>
        </p:nvGrpSpPr>
        <p:grpSpPr>
          <a:xfrm>
            <a:off x="1340116" y="4564654"/>
            <a:ext cx="2441694" cy="678042"/>
            <a:chOff x="1340116" y="3830669"/>
            <a:chExt cx="2441694" cy="678042"/>
          </a:xfrm>
        </p:grpSpPr>
        <p:sp>
          <p:nvSpPr>
            <p:cNvPr id="38" name="文本框 37"/>
            <p:cNvSpPr txBox="1"/>
            <p:nvPr/>
          </p:nvSpPr>
          <p:spPr>
            <a:xfrm>
              <a:off x="1801781" y="3830669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28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适宜的温度</a:t>
              </a:r>
              <a:endParaRPr lang="en-US" altLang="zh-CN" sz="28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340116" y="4247101"/>
              <a:ext cx="244169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11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日地距离适中，公转、自转周期适中</a:t>
              </a:r>
              <a:endParaRPr lang="zh-CN" altLang="en-US" sz="11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65490" y="2916487"/>
            <a:ext cx="3416320" cy="680085"/>
            <a:chOff x="365490" y="2182502"/>
            <a:chExt cx="3416320" cy="680085"/>
          </a:xfrm>
        </p:grpSpPr>
        <p:sp>
          <p:nvSpPr>
            <p:cNvPr id="39" name="文本框 38"/>
            <p:cNvSpPr txBox="1"/>
            <p:nvPr/>
          </p:nvSpPr>
          <p:spPr>
            <a:xfrm>
              <a:off x="365490" y="2182502"/>
              <a:ext cx="3416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28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适合生物呼吸的大气</a:t>
              </a:r>
              <a:endParaRPr lang="en-US" altLang="zh-CN" sz="28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2609694" y="2600977"/>
              <a:ext cx="1172116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11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体积、质量适中</a:t>
              </a:r>
              <a:endParaRPr lang="zh-CN" altLang="en-US" sz="11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75859" y="3652777"/>
            <a:ext cx="3005951" cy="855672"/>
            <a:chOff x="775859" y="2992372"/>
            <a:chExt cx="3005951" cy="855672"/>
          </a:xfrm>
        </p:grpSpPr>
        <p:sp>
          <p:nvSpPr>
            <p:cNvPr id="40" name="文本框 39"/>
            <p:cNvSpPr txBox="1"/>
            <p:nvPr/>
          </p:nvSpPr>
          <p:spPr>
            <a:xfrm>
              <a:off x="1801781" y="2992372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28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存在液态水</a:t>
              </a:r>
              <a:endParaRPr lang="en-US" altLang="zh-CN" sz="28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775859" y="3417157"/>
              <a:ext cx="3005951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11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地球内部放射性元素衰变，原始地球重力收缩</a:t>
              </a:r>
              <a:endParaRPr lang="en-US" altLang="zh-CN" sz="11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  <a:p>
              <a:pPr algn="r"/>
              <a:r>
                <a:rPr lang="zh-CN" altLang="en-US" sz="11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产生水汽，形成降水</a:t>
              </a:r>
              <a:endParaRPr lang="zh-CN" altLang="en-US" sz="11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3963049" y="5305569"/>
            <a:ext cx="144715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400" b="1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内部条件</a:t>
            </a:r>
            <a:endParaRPr lang="zh-CN" altLang="en-US" sz="2400" b="1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030100" y="2747986"/>
            <a:ext cx="144715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400" b="1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外部条件</a:t>
            </a:r>
            <a:endParaRPr lang="zh-CN" altLang="en-US" sz="2400" b="1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矩形 66"/>
          <p:cNvSpPr/>
          <p:nvPr/>
        </p:nvSpPr>
        <p:spPr>
          <a:xfrm>
            <a:off x="239486" y="3429000"/>
            <a:ext cx="11713029" cy="3124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4787900" y="304800"/>
            <a:ext cx="2616200" cy="736600"/>
            <a:chOff x="4729163" y="304800"/>
            <a:chExt cx="2854324" cy="736600"/>
          </a:xfrm>
        </p:grpSpPr>
        <p:grpSp>
          <p:nvGrpSpPr>
            <p:cNvPr id="6" name="组合 5"/>
            <p:cNvGrpSpPr/>
            <p:nvPr/>
          </p:nvGrpSpPr>
          <p:grpSpPr>
            <a:xfrm>
              <a:off x="4729163" y="304800"/>
              <a:ext cx="2854324" cy="736600"/>
              <a:chOff x="4729163" y="304800"/>
              <a:chExt cx="2854324" cy="7366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4729163" y="540544"/>
                <a:ext cx="58737" cy="311944"/>
              </a:xfrm>
              <a:custGeom>
                <a:avLst/>
                <a:gdLst>
                  <a:gd name="connsiteX0" fmla="*/ 0 w 58737"/>
                  <a:gd name="connsiteY0" fmla="*/ 0 h 311944"/>
                  <a:gd name="connsiteX1" fmla="*/ 58737 w 58737"/>
                  <a:gd name="connsiteY1" fmla="*/ 0 h 311944"/>
                  <a:gd name="connsiteX2" fmla="*/ 58737 w 58737"/>
                  <a:gd name="connsiteY2" fmla="*/ 311944 h 311944"/>
                  <a:gd name="connsiteX3" fmla="*/ 0 w 58737"/>
                  <a:gd name="connsiteY3" fmla="*/ 311944 h 31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737" h="311944">
                    <a:moveTo>
                      <a:pt x="0" y="0"/>
                    </a:moveTo>
                    <a:lnTo>
                      <a:pt x="58737" y="0"/>
                    </a:lnTo>
                    <a:lnTo>
                      <a:pt x="58737" y="311944"/>
                    </a:lnTo>
                    <a:lnTo>
                      <a:pt x="0" y="311944"/>
                    </a:lnTo>
                    <a:close/>
                  </a:path>
                </a:pathLst>
              </a:custGeom>
              <a:noFill/>
              <a:ln>
                <a:solidFill>
                  <a:srgbClr val="38D2D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4787900" y="358775"/>
                <a:ext cx="2736850" cy="682625"/>
              </a:xfrm>
              <a:prstGeom prst="rect">
                <a:avLst/>
              </a:prstGeom>
              <a:solidFill>
                <a:srgbClr val="051431"/>
              </a:solidFill>
              <a:ln>
                <a:solidFill>
                  <a:srgbClr val="00C3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4759325" y="568325"/>
                <a:ext cx="62706" cy="263525"/>
              </a:xfrm>
              <a:prstGeom prst="rect">
                <a:avLst/>
              </a:prstGeom>
              <a:solidFill>
                <a:srgbClr val="00C3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5680075" y="304800"/>
                <a:ext cx="952500" cy="53975"/>
              </a:xfrm>
              <a:prstGeom prst="rect">
                <a:avLst/>
              </a:prstGeom>
              <a:solidFill>
                <a:srgbClr val="00C3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12" name="组合 11"/>
              <p:cNvGrpSpPr/>
              <p:nvPr/>
            </p:nvGrpSpPr>
            <p:grpSpPr>
              <a:xfrm flipH="1">
                <a:off x="7490619" y="540544"/>
                <a:ext cx="92868" cy="311944"/>
                <a:chOff x="6860303" y="540544"/>
                <a:chExt cx="92868" cy="311944"/>
              </a:xfrm>
            </p:grpSpPr>
            <p:sp>
              <p:nvSpPr>
                <p:cNvPr id="13" name="任意多边形: 形状 12"/>
                <p:cNvSpPr/>
                <p:nvPr/>
              </p:nvSpPr>
              <p:spPr>
                <a:xfrm>
                  <a:off x="6860303" y="540544"/>
                  <a:ext cx="58737" cy="311944"/>
                </a:xfrm>
                <a:custGeom>
                  <a:avLst/>
                  <a:gdLst>
                    <a:gd name="connsiteX0" fmla="*/ 0 w 58737"/>
                    <a:gd name="connsiteY0" fmla="*/ 0 h 311944"/>
                    <a:gd name="connsiteX1" fmla="*/ 58737 w 58737"/>
                    <a:gd name="connsiteY1" fmla="*/ 0 h 311944"/>
                    <a:gd name="connsiteX2" fmla="*/ 58737 w 58737"/>
                    <a:gd name="connsiteY2" fmla="*/ 311944 h 311944"/>
                    <a:gd name="connsiteX3" fmla="*/ 0 w 58737"/>
                    <a:gd name="connsiteY3" fmla="*/ 311944 h 3119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737" h="311944">
                      <a:moveTo>
                        <a:pt x="0" y="0"/>
                      </a:moveTo>
                      <a:lnTo>
                        <a:pt x="58737" y="0"/>
                      </a:lnTo>
                      <a:lnTo>
                        <a:pt x="58737" y="311944"/>
                      </a:lnTo>
                      <a:lnTo>
                        <a:pt x="0" y="31194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38D2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" name="矩形 13"/>
                <p:cNvSpPr/>
                <p:nvPr/>
              </p:nvSpPr>
              <p:spPr>
                <a:xfrm>
                  <a:off x="6890465" y="568325"/>
                  <a:ext cx="62706" cy="263525"/>
                </a:xfrm>
                <a:prstGeom prst="rect">
                  <a:avLst/>
                </a:prstGeom>
                <a:solidFill>
                  <a:srgbClr val="00C3F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7" name="文本框 6"/>
            <p:cNvSpPr txBox="1"/>
            <p:nvPr/>
          </p:nvSpPr>
          <p:spPr>
            <a:xfrm>
              <a:off x="5352683" y="425162"/>
              <a:ext cx="16072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rgbClr val="65F8FF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活动</a:t>
              </a:r>
              <a:endParaRPr lang="zh-CN" altLang="en-US" sz="32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52400" y="1757100"/>
            <a:ext cx="11887200" cy="1492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（</a:t>
            </a:r>
            <a:r>
              <a:rPr lang="en-US" altLang="zh-CN" sz="24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1</a:t>
            </a:r>
            <a:r>
              <a:rPr lang="zh-CN" altLang="en-US" sz="24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）地球上拥有可供生物生存所需的液态水、适宜的温度和比较厚的大气。这些条件被科学家称为“金锁链条件”试从地球与太阳的距离及其体积、质量的大小等方面，分析地球具备这些有利条件的原因。</a:t>
            </a:r>
            <a:endParaRPr lang="en-US" altLang="zh-CN" sz="2400" dirty="0">
              <a:solidFill>
                <a:srgbClr val="65F8FF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1442103" y="3659333"/>
            <a:ext cx="9307791" cy="2773504"/>
            <a:chOff x="345309" y="2350388"/>
            <a:chExt cx="9412402" cy="1379705"/>
          </a:xfrm>
        </p:grpSpPr>
        <p:sp>
          <p:nvSpPr>
            <p:cNvPr id="18" name="文本框 17"/>
            <p:cNvSpPr txBox="1"/>
            <p:nvPr/>
          </p:nvSpPr>
          <p:spPr>
            <a:xfrm>
              <a:off x="345309" y="2621116"/>
              <a:ext cx="560224" cy="110897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eaVert" wrap="square" rtlCol="0" anchor="ctr" anchorCtr="1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C00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自身条件</a:t>
              </a:r>
              <a:endParaRPr lang="zh-CN" altLang="en-US" sz="2400" dirty="0">
                <a:solidFill>
                  <a:srgbClr val="C00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461248" y="2350388"/>
              <a:ext cx="2561222" cy="22965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C00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日地距离适中</a:t>
              </a:r>
              <a:endParaRPr lang="zh-CN" altLang="en-US" sz="2400" dirty="0">
                <a:solidFill>
                  <a:srgbClr val="C00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461248" y="2852353"/>
              <a:ext cx="2561222" cy="22965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C00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适当的自转周期</a:t>
              </a:r>
              <a:endParaRPr lang="zh-CN" altLang="en-US" sz="2400" dirty="0">
                <a:solidFill>
                  <a:srgbClr val="C00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1248" y="3354319"/>
              <a:ext cx="2561222" cy="22965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C00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体积和质量适中</a:t>
              </a:r>
              <a:endParaRPr lang="zh-CN" altLang="en-US" sz="2400" dirty="0">
                <a:solidFill>
                  <a:srgbClr val="C00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4942513" y="2486360"/>
              <a:ext cx="1920613" cy="22965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C00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适宜的温度</a:t>
              </a:r>
              <a:endParaRPr lang="zh-CN" altLang="en-US" sz="2400" dirty="0">
                <a:solidFill>
                  <a:srgbClr val="C00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444790" y="2486360"/>
              <a:ext cx="1324283" cy="22965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C00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液态水</a:t>
              </a:r>
              <a:endParaRPr lang="zh-CN" altLang="en-US" sz="2400" dirty="0">
                <a:solidFill>
                  <a:srgbClr val="C00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5051508" y="3256884"/>
              <a:ext cx="3007940" cy="22965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C00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适合生物呼吸的大气</a:t>
              </a:r>
              <a:endParaRPr lang="zh-CN" altLang="en-US" sz="2400" dirty="0">
                <a:solidFill>
                  <a:srgbClr val="C00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197487" y="2420004"/>
              <a:ext cx="560224" cy="122898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eaVert" wrap="square" rtlCol="0" anchor="ctr" anchorCtr="1">
              <a:spAutoFit/>
            </a:bodyPr>
            <a:lstStyle>
              <a:defPPr>
                <a:defRPr lang="zh-CN"/>
              </a:defPPr>
              <a:lvl1pPr algn="ctr">
                <a:defRPr sz="1600">
                  <a:solidFill>
                    <a:srgbClr val="FFC000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defRPr>
              </a:lvl1pPr>
            </a:lstStyle>
            <a:p>
              <a:r>
                <a:rPr lang="zh-CN" altLang="en-US" sz="2400" dirty="0">
                  <a:solidFill>
                    <a:srgbClr val="C00000"/>
                  </a:solidFill>
                </a:rPr>
                <a:t>生命存在</a:t>
              </a:r>
              <a:endParaRPr lang="zh-CN" altLang="en-US" sz="2400" dirty="0">
                <a:solidFill>
                  <a:srgbClr val="C00000"/>
                </a:solidFill>
              </a:endParaRPr>
            </a:p>
          </p:txBody>
        </p:sp>
        <p:cxnSp>
          <p:nvCxnSpPr>
            <p:cNvPr id="27" name="连接符: 肘形 26"/>
            <p:cNvCxnSpPr>
              <a:stCxn id="18" idx="3"/>
              <a:endCxn id="21" idx="1"/>
            </p:cNvCxnSpPr>
            <p:nvPr/>
          </p:nvCxnSpPr>
          <p:spPr>
            <a:xfrm>
              <a:off x="905533" y="3175605"/>
              <a:ext cx="555714" cy="293544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连接符: 肘形 28"/>
            <p:cNvCxnSpPr>
              <a:endCxn id="20" idx="1"/>
            </p:cNvCxnSpPr>
            <p:nvPr/>
          </p:nvCxnSpPr>
          <p:spPr>
            <a:xfrm rot="5400000" flipH="1" flipV="1">
              <a:off x="1217545" y="2931472"/>
              <a:ext cx="207992" cy="279413"/>
            </a:xfrm>
            <a:prstGeom prst="bentConnector2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连接符: 肘形 40"/>
            <p:cNvCxnSpPr>
              <a:stCxn id="19" idx="3"/>
              <a:endCxn id="24" idx="1"/>
            </p:cNvCxnSpPr>
            <p:nvPr/>
          </p:nvCxnSpPr>
          <p:spPr>
            <a:xfrm>
              <a:off x="4022470" y="2465217"/>
              <a:ext cx="1029039" cy="906496"/>
            </a:xfrm>
            <a:prstGeom prst="bentConnector3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连接符: 肘形 42"/>
            <p:cNvCxnSpPr>
              <a:stCxn id="20" idx="3"/>
              <a:endCxn id="24" idx="1"/>
            </p:cNvCxnSpPr>
            <p:nvPr/>
          </p:nvCxnSpPr>
          <p:spPr>
            <a:xfrm>
              <a:off x="4022470" y="2967183"/>
              <a:ext cx="1029039" cy="404531"/>
            </a:xfrm>
            <a:prstGeom prst="bentConnector3">
              <a:avLst>
                <a:gd name="adj1" fmla="val 49711"/>
              </a:avLst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连接符: 肘形 44"/>
            <p:cNvCxnSpPr>
              <a:stCxn id="21" idx="3"/>
              <a:endCxn id="22" idx="1"/>
            </p:cNvCxnSpPr>
            <p:nvPr/>
          </p:nvCxnSpPr>
          <p:spPr>
            <a:xfrm flipV="1">
              <a:off x="4022470" y="2601190"/>
              <a:ext cx="920044" cy="867959"/>
            </a:xfrm>
            <a:prstGeom prst="bentConnector3">
              <a:avLst>
                <a:gd name="adj1" fmla="val 55650"/>
              </a:avLst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箭头连接符 46"/>
            <p:cNvCxnSpPr>
              <a:stCxn id="22" idx="3"/>
              <a:endCxn id="23" idx="1"/>
            </p:cNvCxnSpPr>
            <p:nvPr/>
          </p:nvCxnSpPr>
          <p:spPr>
            <a:xfrm>
              <a:off x="6863126" y="2601190"/>
              <a:ext cx="581664" cy="0"/>
            </a:xfrm>
            <a:prstGeom prst="straightConnector1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24" idx="3"/>
            </p:cNvCxnSpPr>
            <p:nvPr/>
          </p:nvCxnSpPr>
          <p:spPr>
            <a:xfrm flipV="1">
              <a:off x="8059448" y="3371713"/>
              <a:ext cx="1171925" cy="0"/>
            </a:xfrm>
            <a:prstGeom prst="straightConnector1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箭头连接符 53"/>
            <p:cNvCxnSpPr>
              <a:stCxn id="23" idx="3"/>
            </p:cNvCxnSpPr>
            <p:nvPr/>
          </p:nvCxnSpPr>
          <p:spPr>
            <a:xfrm>
              <a:off x="8769073" y="2601190"/>
              <a:ext cx="462300" cy="1"/>
            </a:xfrm>
            <a:prstGeom prst="straightConnector1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492837" y="205041"/>
            <a:ext cx="3206326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0" dirty="0">
                <a:solidFill>
                  <a:schemeClr val="accent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1</a:t>
            </a:r>
            <a:endParaRPr lang="zh-CN" altLang="en-US" sz="40000" dirty="0">
              <a:solidFill>
                <a:schemeClr val="accent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40478" y="2967335"/>
            <a:ext cx="6591293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5400" b="1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人类对宇宙的认识</a:t>
            </a:r>
            <a:endParaRPr lang="zh-CN" altLang="en-US" sz="5400" b="1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56421" y="4468164"/>
            <a:ext cx="10623177" cy="1695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根据所不知识和材料信息，判断下列不属于天体的是（          ）</a:t>
            </a:r>
            <a:endParaRPr lang="en-US" altLang="zh-CN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位于奔月轨道的“嫦娥四号”探测器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		B.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“鹊桥”中继卫星</a:t>
            </a:r>
            <a:endParaRPr lang="en-US" altLang="zh-CN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C.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月面考察的“玉兔二号”探月车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			D.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月球</a:t>
            </a:r>
            <a:endParaRPr lang="zh-CN" altLang="en-US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723781" y="4552840"/>
            <a:ext cx="420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C</a:t>
            </a:r>
            <a:endParaRPr lang="zh-CN" altLang="en-US" sz="2800" dirty="0">
              <a:solidFill>
                <a:srgbClr val="C00000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56421" y="415461"/>
            <a:ext cx="6096000" cy="391164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北京时间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2019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年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月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日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10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时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26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分，“嫦娥四号”月球探测器世界首次在月球背面顺利着陆。随后，“嫦娥四号”探测器向位于月球同步轨道的“鹊桥”中继卫星发送了月球表面照片。一天后，“嫦娥四号”探测器释放“玉兔二号”探月车对月面进行考察。读图完成第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1-2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题。</a:t>
            </a:r>
            <a:endParaRPr lang="en-US" altLang="zh-CN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052421" y="747713"/>
            <a:ext cx="4539504" cy="2781221"/>
            <a:chOff x="7052421" y="747713"/>
            <a:chExt cx="4539504" cy="2781221"/>
          </a:xfrm>
        </p:grpSpPr>
        <p:sp>
          <p:nvSpPr>
            <p:cNvPr id="18" name="矩形 17"/>
            <p:cNvSpPr/>
            <p:nvPr/>
          </p:nvSpPr>
          <p:spPr>
            <a:xfrm>
              <a:off x="7052421" y="747713"/>
              <a:ext cx="4539504" cy="27622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 rot="20830273">
              <a:off x="8131149" y="2355181"/>
              <a:ext cx="427015" cy="206528"/>
            </a:xfrm>
            <a:prstGeom prst="ellipse">
              <a:avLst/>
            </a:pr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7429500" y="2057400"/>
              <a:ext cx="1067865" cy="1067865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 rot="20830273">
              <a:off x="7260268" y="2246495"/>
              <a:ext cx="1633538" cy="572256"/>
            </a:xfrm>
            <a:custGeom>
              <a:avLst/>
              <a:gdLst>
                <a:gd name="connsiteX0" fmla="*/ 1273432 w 1633538"/>
                <a:gd name="connsiteY0" fmla="*/ 28778 h 572256"/>
                <a:gd name="connsiteX1" fmla="*/ 1633538 w 1633538"/>
                <a:gd name="connsiteY1" fmla="*/ 275146 h 572256"/>
                <a:gd name="connsiteX2" fmla="*/ 816769 w 1633538"/>
                <a:gd name="connsiteY2" fmla="*/ 572256 h 572256"/>
                <a:gd name="connsiteX3" fmla="*/ 0 w 1633538"/>
                <a:gd name="connsiteY3" fmla="*/ 275146 h 572256"/>
                <a:gd name="connsiteX4" fmla="*/ 139491 w 1633538"/>
                <a:gd name="connsiteY4" fmla="*/ 109029 h 572256"/>
                <a:gd name="connsiteX5" fmla="*/ 221456 w 1633538"/>
                <a:gd name="connsiteY5" fmla="*/ 72892 h 572256"/>
                <a:gd name="connsiteX6" fmla="*/ 208946 w 1633538"/>
                <a:gd name="connsiteY6" fmla="*/ 95120 h 572256"/>
                <a:gd name="connsiteX7" fmla="*/ 195261 w 1633538"/>
                <a:gd name="connsiteY7" fmla="*/ 135819 h 572256"/>
                <a:gd name="connsiteX8" fmla="*/ 1184347 w 1633538"/>
                <a:gd name="connsiteY8" fmla="*/ 106091 h 572256"/>
                <a:gd name="connsiteX9" fmla="*/ 1147035 w 1633538"/>
                <a:gd name="connsiteY9" fmla="*/ 31893 h 572256"/>
                <a:gd name="connsiteX10" fmla="*/ 1122433 w 1633538"/>
                <a:gd name="connsiteY10" fmla="*/ 0 h 572256"/>
                <a:gd name="connsiteX11" fmla="*/ 1134692 w 1633538"/>
                <a:gd name="connsiteY11" fmla="*/ 1385 h 572256"/>
                <a:gd name="connsiteX12" fmla="*/ 1273432 w 1633538"/>
                <a:gd name="connsiteY12" fmla="*/ 28778 h 572256"/>
                <a:gd name="connsiteX0-1" fmla="*/ 1184347 w 1633538"/>
                <a:gd name="connsiteY0-2" fmla="*/ 106091 h 572256"/>
                <a:gd name="connsiteX1-3" fmla="*/ 1147035 w 1633538"/>
                <a:gd name="connsiteY1-4" fmla="*/ 31893 h 572256"/>
                <a:gd name="connsiteX2-5" fmla="*/ 1122433 w 1633538"/>
                <a:gd name="connsiteY2-6" fmla="*/ 0 h 572256"/>
                <a:gd name="connsiteX3-7" fmla="*/ 1134692 w 1633538"/>
                <a:gd name="connsiteY3-8" fmla="*/ 1385 h 572256"/>
                <a:gd name="connsiteX4-9" fmla="*/ 1273432 w 1633538"/>
                <a:gd name="connsiteY4-10" fmla="*/ 28778 h 572256"/>
                <a:gd name="connsiteX5-11" fmla="*/ 1633538 w 1633538"/>
                <a:gd name="connsiteY5-12" fmla="*/ 275146 h 572256"/>
                <a:gd name="connsiteX6-13" fmla="*/ 816769 w 1633538"/>
                <a:gd name="connsiteY6-14" fmla="*/ 572256 h 572256"/>
                <a:gd name="connsiteX7-15" fmla="*/ 0 w 1633538"/>
                <a:gd name="connsiteY7-16" fmla="*/ 275146 h 572256"/>
                <a:gd name="connsiteX8-17" fmla="*/ 139491 w 1633538"/>
                <a:gd name="connsiteY8-18" fmla="*/ 109029 h 572256"/>
                <a:gd name="connsiteX9-19" fmla="*/ 221456 w 1633538"/>
                <a:gd name="connsiteY9-20" fmla="*/ 72892 h 572256"/>
                <a:gd name="connsiteX10-21" fmla="*/ 208946 w 1633538"/>
                <a:gd name="connsiteY10-22" fmla="*/ 95120 h 572256"/>
                <a:gd name="connsiteX11-23" fmla="*/ 195261 w 1633538"/>
                <a:gd name="connsiteY11-24" fmla="*/ 135819 h 572256"/>
                <a:gd name="connsiteX12-25" fmla="*/ 1275787 w 1633538"/>
                <a:gd name="connsiteY12-26" fmla="*/ 197531 h 572256"/>
                <a:gd name="connsiteX0-27" fmla="*/ 1184347 w 1633538"/>
                <a:gd name="connsiteY0-28" fmla="*/ 106091 h 572256"/>
                <a:gd name="connsiteX1-29" fmla="*/ 1147035 w 1633538"/>
                <a:gd name="connsiteY1-30" fmla="*/ 31893 h 572256"/>
                <a:gd name="connsiteX2-31" fmla="*/ 1122433 w 1633538"/>
                <a:gd name="connsiteY2-32" fmla="*/ 0 h 572256"/>
                <a:gd name="connsiteX3-33" fmla="*/ 1134692 w 1633538"/>
                <a:gd name="connsiteY3-34" fmla="*/ 1385 h 572256"/>
                <a:gd name="connsiteX4-35" fmla="*/ 1273432 w 1633538"/>
                <a:gd name="connsiteY4-36" fmla="*/ 28778 h 572256"/>
                <a:gd name="connsiteX5-37" fmla="*/ 1633538 w 1633538"/>
                <a:gd name="connsiteY5-38" fmla="*/ 275146 h 572256"/>
                <a:gd name="connsiteX6-39" fmla="*/ 816769 w 1633538"/>
                <a:gd name="connsiteY6-40" fmla="*/ 572256 h 572256"/>
                <a:gd name="connsiteX7-41" fmla="*/ 0 w 1633538"/>
                <a:gd name="connsiteY7-42" fmla="*/ 275146 h 572256"/>
                <a:gd name="connsiteX8-43" fmla="*/ 139491 w 1633538"/>
                <a:gd name="connsiteY8-44" fmla="*/ 109029 h 572256"/>
                <a:gd name="connsiteX9-45" fmla="*/ 221456 w 1633538"/>
                <a:gd name="connsiteY9-46" fmla="*/ 72892 h 572256"/>
                <a:gd name="connsiteX10-47" fmla="*/ 208946 w 1633538"/>
                <a:gd name="connsiteY10-48" fmla="*/ 95120 h 572256"/>
                <a:gd name="connsiteX11-49" fmla="*/ 195261 w 1633538"/>
                <a:gd name="connsiteY11-50" fmla="*/ 135819 h 572256"/>
                <a:gd name="connsiteX0-51" fmla="*/ 1147035 w 1633538"/>
                <a:gd name="connsiteY0-52" fmla="*/ 31893 h 572256"/>
                <a:gd name="connsiteX1-53" fmla="*/ 1122433 w 1633538"/>
                <a:gd name="connsiteY1-54" fmla="*/ 0 h 572256"/>
                <a:gd name="connsiteX2-55" fmla="*/ 1134692 w 1633538"/>
                <a:gd name="connsiteY2-56" fmla="*/ 1385 h 572256"/>
                <a:gd name="connsiteX3-57" fmla="*/ 1273432 w 1633538"/>
                <a:gd name="connsiteY3-58" fmla="*/ 28778 h 572256"/>
                <a:gd name="connsiteX4-59" fmla="*/ 1633538 w 1633538"/>
                <a:gd name="connsiteY4-60" fmla="*/ 275146 h 572256"/>
                <a:gd name="connsiteX5-61" fmla="*/ 816769 w 1633538"/>
                <a:gd name="connsiteY5-62" fmla="*/ 572256 h 572256"/>
                <a:gd name="connsiteX6-63" fmla="*/ 0 w 1633538"/>
                <a:gd name="connsiteY6-64" fmla="*/ 275146 h 572256"/>
                <a:gd name="connsiteX7-65" fmla="*/ 139491 w 1633538"/>
                <a:gd name="connsiteY7-66" fmla="*/ 109029 h 572256"/>
                <a:gd name="connsiteX8-67" fmla="*/ 221456 w 1633538"/>
                <a:gd name="connsiteY8-68" fmla="*/ 72892 h 572256"/>
                <a:gd name="connsiteX9-69" fmla="*/ 208946 w 1633538"/>
                <a:gd name="connsiteY9-70" fmla="*/ 95120 h 572256"/>
                <a:gd name="connsiteX10-71" fmla="*/ 195261 w 1633538"/>
                <a:gd name="connsiteY10-72" fmla="*/ 135819 h 572256"/>
                <a:gd name="connsiteX0-73" fmla="*/ 1122433 w 1633538"/>
                <a:gd name="connsiteY0-74" fmla="*/ 0 h 572256"/>
                <a:gd name="connsiteX1-75" fmla="*/ 1134692 w 1633538"/>
                <a:gd name="connsiteY1-76" fmla="*/ 1385 h 572256"/>
                <a:gd name="connsiteX2-77" fmla="*/ 1273432 w 1633538"/>
                <a:gd name="connsiteY2-78" fmla="*/ 28778 h 572256"/>
                <a:gd name="connsiteX3-79" fmla="*/ 1633538 w 1633538"/>
                <a:gd name="connsiteY3-80" fmla="*/ 275146 h 572256"/>
                <a:gd name="connsiteX4-81" fmla="*/ 816769 w 1633538"/>
                <a:gd name="connsiteY4-82" fmla="*/ 572256 h 572256"/>
                <a:gd name="connsiteX5-83" fmla="*/ 0 w 1633538"/>
                <a:gd name="connsiteY5-84" fmla="*/ 275146 h 572256"/>
                <a:gd name="connsiteX6-85" fmla="*/ 139491 w 1633538"/>
                <a:gd name="connsiteY6-86" fmla="*/ 109029 h 572256"/>
                <a:gd name="connsiteX7-87" fmla="*/ 221456 w 1633538"/>
                <a:gd name="connsiteY7-88" fmla="*/ 72892 h 572256"/>
                <a:gd name="connsiteX8-89" fmla="*/ 208946 w 1633538"/>
                <a:gd name="connsiteY8-90" fmla="*/ 95120 h 572256"/>
                <a:gd name="connsiteX9-91" fmla="*/ 195261 w 1633538"/>
                <a:gd name="connsiteY9-92" fmla="*/ 135819 h 572256"/>
                <a:gd name="connsiteX0-93" fmla="*/ 1122433 w 1633538"/>
                <a:gd name="connsiteY0-94" fmla="*/ 0 h 572256"/>
                <a:gd name="connsiteX1-95" fmla="*/ 1134692 w 1633538"/>
                <a:gd name="connsiteY1-96" fmla="*/ 1385 h 572256"/>
                <a:gd name="connsiteX2-97" fmla="*/ 1273432 w 1633538"/>
                <a:gd name="connsiteY2-98" fmla="*/ 28778 h 572256"/>
                <a:gd name="connsiteX3-99" fmla="*/ 1633538 w 1633538"/>
                <a:gd name="connsiteY3-100" fmla="*/ 275146 h 572256"/>
                <a:gd name="connsiteX4-101" fmla="*/ 816769 w 1633538"/>
                <a:gd name="connsiteY4-102" fmla="*/ 572256 h 572256"/>
                <a:gd name="connsiteX5-103" fmla="*/ 0 w 1633538"/>
                <a:gd name="connsiteY5-104" fmla="*/ 275146 h 572256"/>
                <a:gd name="connsiteX6-105" fmla="*/ 139491 w 1633538"/>
                <a:gd name="connsiteY6-106" fmla="*/ 109029 h 572256"/>
                <a:gd name="connsiteX7-107" fmla="*/ 221456 w 1633538"/>
                <a:gd name="connsiteY7-108" fmla="*/ 72892 h 572256"/>
                <a:gd name="connsiteX8-109" fmla="*/ 208946 w 1633538"/>
                <a:gd name="connsiteY8-110" fmla="*/ 95120 h 572256"/>
                <a:gd name="connsiteX0-111" fmla="*/ 1122433 w 1633538"/>
                <a:gd name="connsiteY0-112" fmla="*/ 0 h 572256"/>
                <a:gd name="connsiteX1-113" fmla="*/ 1134692 w 1633538"/>
                <a:gd name="connsiteY1-114" fmla="*/ 1385 h 572256"/>
                <a:gd name="connsiteX2-115" fmla="*/ 1273432 w 1633538"/>
                <a:gd name="connsiteY2-116" fmla="*/ 28778 h 572256"/>
                <a:gd name="connsiteX3-117" fmla="*/ 1633538 w 1633538"/>
                <a:gd name="connsiteY3-118" fmla="*/ 275146 h 572256"/>
                <a:gd name="connsiteX4-119" fmla="*/ 816769 w 1633538"/>
                <a:gd name="connsiteY4-120" fmla="*/ 572256 h 572256"/>
                <a:gd name="connsiteX5-121" fmla="*/ 0 w 1633538"/>
                <a:gd name="connsiteY5-122" fmla="*/ 275146 h 572256"/>
                <a:gd name="connsiteX6-123" fmla="*/ 139491 w 1633538"/>
                <a:gd name="connsiteY6-124" fmla="*/ 109029 h 572256"/>
                <a:gd name="connsiteX7-125" fmla="*/ 221456 w 1633538"/>
                <a:gd name="connsiteY7-126" fmla="*/ 72892 h 5722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1633538" h="572256">
                  <a:moveTo>
                    <a:pt x="1122433" y="0"/>
                  </a:moveTo>
                  <a:lnTo>
                    <a:pt x="1134692" y="1385"/>
                  </a:lnTo>
                  <a:cubicBezTo>
                    <a:pt x="1183551" y="8902"/>
                    <a:pt x="1229980" y="18099"/>
                    <a:pt x="1273432" y="28778"/>
                  </a:cubicBezTo>
                  <a:cubicBezTo>
                    <a:pt x="1490694" y="82171"/>
                    <a:pt x="1633538" y="172591"/>
                    <a:pt x="1633538" y="275146"/>
                  </a:cubicBezTo>
                  <a:cubicBezTo>
                    <a:pt x="1633538" y="439235"/>
                    <a:pt x="1267858" y="572256"/>
                    <a:pt x="816769" y="572256"/>
                  </a:cubicBezTo>
                  <a:cubicBezTo>
                    <a:pt x="365680" y="572256"/>
                    <a:pt x="0" y="439235"/>
                    <a:pt x="0" y="275146"/>
                  </a:cubicBezTo>
                  <a:cubicBezTo>
                    <a:pt x="0" y="213613"/>
                    <a:pt x="51424" y="156448"/>
                    <a:pt x="139491" y="109029"/>
                  </a:cubicBezTo>
                  <a:lnTo>
                    <a:pt x="221456" y="72892"/>
                  </a:lnTo>
                </a:path>
              </a:pathLst>
            </a:cu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 rot="20830273">
              <a:off x="7253494" y="2104135"/>
              <a:ext cx="1989770" cy="742929"/>
            </a:xfrm>
            <a:custGeom>
              <a:avLst/>
              <a:gdLst>
                <a:gd name="connsiteX0" fmla="*/ 1551135 w 1989770"/>
                <a:gd name="connsiteY0" fmla="*/ 62512 h 742929"/>
                <a:gd name="connsiteX1" fmla="*/ 1989770 w 1989770"/>
                <a:gd name="connsiteY1" fmla="*/ 370957 h 742929"/>
                <a:gd name="connsiteX2" fmla="*/ 994885 w 1989770"/>
                <a:gd name="connsiteY2" fmla="*/ 742929 h 742929"/>
                <a:gd name="connsiteX3" fmla="*/ 0 w 1989770"/>
                <a:gd name="connsiteY3" fmla="*/ 370957 h 742929"/>
                <a:gd name="connsiteX4" fmla="*/ 169910 w 1989770"/>
                <a:gd name="connsiteY4" fmla="*/ 162984 h 742929"/>
                <a:gd name="connsiteX5" fmla="*/ 246607 w 1989770"/>
                <a:gd name="connsiteY5" fmla="*/ 128229 h 742929"/>
                <a:gd name="connsiteX6" fmla="*/ 207333 w 1989770"/>
                <a:gd name="connsiteY6" fmla="*/ 198013 h 742929"/>
                <a:gd name="connsiteX7" fmla="*/ 193648 w 1989770"/>
                <a:gd name="connsiteY7" fmla="*/ 238713 h 742929"/>
                <a:gd name="connsiteX8" fmla="*/ 1182734 w 1989770"/>
                <a:gd name="connsiteY8" fmla="*/ 208985 h 742929"/>
                <a:gd name="connsiteX9" fmla="*/ 1145422 w 1989770"/>
                <a:gd name="connsiteY9" fmla="*/ 134786 h 742929"/>
                <a:gd name="connsiteX10" fmla="*/ 1082850 w 1989770"/>
                <a:gd name="connsiteY10" fmla="*/ 53669 h 742929"/>
                <a:gd name="connsiteX11" fmla="*/ 1021805 w 1989770"/>
                <a:gd name="connsiteY11" fmla="*/ 0 h 742929"/>
                <a:gd name="connsiteX12" fmla="*/ 1195389 w 1989770"/>
                <a:gd name="connsiteY12" fmla="*/ 6542 h 742929"/>
                <a:gd name="connsiteX13" fmla="*/ 1551135 w 1989770"/>
                <a:gd name="connsiteY13" fmla="*/ 62512 h 742929"/>
                <a:gd name="connsiteX0-1" fmla="*/ 1182734 w 1989770"/>
                <a:gd name="connsiteY0-2" fmla="*/ 208985 h 742929"/>
                <a:gd name="connsiteX1-3" fmla="*/ 1145422 w 1989770"/>
                <a:gd name="connsiteY1-4" fmla="*/ 134786 h 742929"/>
                <a:gd name="connsiteX2-5" fmla="*/ 1082850 w 1989770"/>
                <a:gd name="connsiteY2-6" fmla="*/ 53669 h 742929"/>
                <a:gd name="connsiteX3-7" fmla="*/ 1021805 w 1989770"/>
                <a:gd name="connsiteY3-8" fmla="*/ 0 h 742929"/>
                <a:gd name="connsiteX4-9" fmla="*/ 1195389 w 1989770"/>
                <a:gd name="connsiteY4-10" fmla="*/ 6542 h 742929"/>
                <a:gd name="connsiteX5-11" fmla="*/ 1551135 w 1989770"/>
                <a:gd name="connsiteY5-12" fmla="*/ 62512 h 742929"/>
                <a:gd name="connsiteX6-13" fmla="*/ 1989770 w 1989770"/>
                <a:gd name="connsiteY6-14" fmla="*/ 370957 h 742929"/>
                <a:gd name="connsiteX7-15" fmla="*/ 994885 w 1989770"/>
                <a:gd name="connsiteY7-16" fmla="*/ 742929 h 742929"/>
                <a:gd name="connsiteX8-17" fmla="*/ 0 w 1989770"/>
                <a:gd name="connsiteY8-18" fmla="*/ 370957 h 742929"/>
                <a:gd name="connsiteX9-19" fmla="*/ 169910 w 1989770"/>
                <a:gd name="connsiteY9-20" fmla="*/ 162984 h 742929"/>
                <a:gd name="connsiteX10-21" fmla="*/ 246607 w 1989770"/>
                <a:gd name="connsiteY10-22" fmla="*/ 128229 h 742929"/>
                <a:gd name="connsiteX11-23" fmla="*/ 207333 w 1989770"/>
                <a:gd name="connsiteY11-24" fmla="*/ 198013 h 742929"/>
                <a:gd name="connsiteX12-25" fmla="*/ 193648 w 1989770"/>
                <a:gd name="connsiteY12-26" fmla="*/ 238713 h 742929"/>
                <a:gd name="connsiteX13-27" fmla="*/ 1274174 w 1989770"/>
                <a:gd name="connsiteY13-28" fmla="*/ 300425 h 742929"/>
                <a:gd name="connsiteX0-29" fmla="*/ 1182734 w 1989770"/>
                <a:gd name="connsiteY0-30" fmla="*/ 208985 h 742929"/>
                <a:gd name="connsiteX1-31" fmla="*/ 1145422 w 1989770"/>
                <a:gd name="connsiteY1-32" fmla="*/ 134786 h 742929"/>
                <a:gd name="connsiteX2-33" fmla="*/ 1082850 w 1989770"/>
                <a:gd name="connsiteY2-34" fmla="*/ 53669 h 742929"/>
                <a:gd name="connsiteX3-35" fmla="*/ 1021805 w 1989770"/>
                <a:gd name="connsiteY3-36" fmla="*/ 0 h 742929"/>
                <a:gd name="connsiteX4-37" fmla="*/ 1195389 w 1989770"/>
                <a:gd name="connsiteY4-38" fmla="*/ 6542 h 742929"/>
                <a:gd name="connsiteX5-39" fmla="*/ 1551135 w 1989770"/>
                <a:gd name="connsiteY5-40" fmla="*/ 62512 h 742929"/>
                <a:gd name="connsiteX6-41" fmla="*/ 1989770 w 1989770"/>
                <a:gd name="connsiteY6-42" fmla="*/ 370957 h 742929"/>
                <a:gd name="connsiteX7-43" fmla="*/ 994885 w 1989770"/>
                <a:gd name="connsiteY7-44" fmla="*/ 742929 h 742929"/>
                <a:gd name="connsiteX8-45" fmla="*/ 0 w 1989770"/>
                <a:gd name="connsiteY8-46" fmla="*/ 370957 h 742929"/>
                <a:gd name="connsiteX9-47" fmla="*/ 169910 w 1989770"/>
                <a:gd name="connsiteY9-48" fmla="*/ 162984 h 742929"/>
                <a:gd name="connsiteX10-49" fmla="*/ 246607 w 1989770"/>
                <a:gd name="connsiteY10-50" fmla="*/ 128229 h 742929"/>
                <a:gd name="connsiteX11-51" fmla="*/ 207333 w 1989770"/>
                <a:gd name="connsiteY11-52" fmla="*/ 198013 h 742929"/>
                <a:gd name="connsiteX12-53" fmla="*/ 193648 w 1989770"/>
                <a:gd name="connsiteY12-54" fmla="*/ 238713 h 742929"/>
                <a:gd name="connsiteX0-55" fmla="*/ 1145422 w 1989770"/>
                <a:gd name="connsiteY0-56" fmla="*/ 134786 h 742929"/>
                <a:gd name="connsiteX1-57" fmla="*/ 1082850 w 1989770"/>
                <a:gd name="connsiteY1-58" fmla="*/ 53669 h 742929"/>
                <a:gd name="connsiteX2-59" fmla="*/ 1021805 w 1989770"/>
                <a:gd name="connsiteY2-60" fmla="*/ 0 h 742929"/>
                <a:gd name="connsiteX3-61" fmla="*/ 1195389 w 1989770"/>
                <a:gd name="connsiteY3-62" fmla="*/ 6542 h 742929"/>
                <a:gd name="connsiteX4-63" fmla="*/ 1551135 w 1989770"/>
                <a:gd name="connsiteY4-64" fmla="*/ 62512 h 742929"/>
                <a:gd name="connsiteX5-65" fmla="*/ 1989770 w 1989770"/>
                <a:gd name="connsiteY5-66" fmla="*/ 370957 h 742929"/>
                <a:gd name="connsiteX6-67" fmla="*/ 994885 w 1989770"/>
                <a:gd name="connsiteY6-68" fmla="*/ 742929 h 742929"/>
                <a:gd name="connsiteX7-69" fmla="*/ 0 w 1989770"/>
                <a:gd name="connsiteY7-70" fmla="*/ 370957 h 742929"/>
                <a:gd name="connsiteX8-71" fmla="*/ 169910 w 1989770"/>
                <a:gd name="connsiteY8-72" fmla="*/ 162984 h 742929"/>
                <a:gd name="connsiteX9-73" fmla="*/ 246607 w 1989770"/>
                <a:gd name="connsiteY9-74" fmla="*/ 128229 h 742929"/>
                <a:gd name="connsiteX10-75" fmla="*/ 207333 w 1989770"/>
                <a:gd name="connsiteY10-76" fmla="*/ 198013 h 742929"/>
                <a:gd name="connsiteX11-77" fmla="*/ 193648 w 1989770"/>
                <a:gd name="connsiteY11-78" fmla="*/ 238713 h 742929"/>
                <a:gd name="connsiteX0-79" fmla="*/ 1082850 w 1989770"/>
                <a:gd name="connsiteY0-80" fmla="*/ 53669 h 742929"/>
                <a:gd name="connsiteX1-81" fmla="*/ 1021805 w 1989770"/>
                <a:gd name="connsiteY1-82" fmla="*/ 0 h 742929"/>
                <a:gd name="connsiteX2-83" fmla="*/ 1195389 w 1989770"/>
                <a:gd name="connsiteY2-84" fmla="*/ 6542 h 742929"/>
                <a:gd name="connsiteX3-85" fmla="*/ 1551135 w 1989770"/>
                <a:gd name="connsiteY3-86" fmla="*/ 62512 h 742929"/>
                <a:gd name="connsiteX4-87" fmla="*/ 1989770 w 1989770"/>
                <a:gd name="connsiteY4-88" fmla="*/ 370957 h 742929"/>
                <a:gd name="connsiteX5-89" fmla="*/ 994885 w 1989770"/>
                <a:gd name="connsiteY5-90" fmla="*/ 742929 h 742929"/>
                <a:gd name="connsiteX6-91" fmla="*/ 0 w 1989770"/>
                <a:gd name="connsiteY6-92" fmla="*/ 370957 h 742929"/>
                <a:gd name="connsiteX7-93" fmla="*/ 169910 w 1989770"/>
                <a:gd name="connsiteY7-94" fmla="*/ 162984 h 742929"/>
                <a:gd name="connsiteX8-95" fmla="*/ 246607 w 1989770"/>
                <a:gd name="connsiteY8-96" fmla="*/ 128229 h 742929"/>
                <a:gd name="connsiteX9-97" fmla="*/ 207333 w 1989770"/>
                <a:gd name="connsiteY9-98" fmla="*/ 198013 h 742929"/>
                <a:gd name="connsiteX10-99" fmla="*/ 193648 w 1989770"/>
                <a:gd name="connsiteY10-100" fmla="*/ 238713 h 742929"/>
                <a:gd name="connsiteX0-101" fmla="*/ 1021805 w 1989770"/>
                <a:gd name="connsiteY0-102" fmla="*/ 0 h 742929"/>
                <a:gd name="connsiteX1-103" fmla="*/ 1195389 w 1989770"/>
                <a:gd name="connsiteY1-104" fmla="*/ 6542 h 742929"/>
                <a:gd name="connsiteX2-105" fmla="*/ 1551135 w 1989770"/>
                <a:gd name="connsiteY2-106" fmla="*/ 62512 h 742929"/>
                <a:gd name="connsiteX3-107" fmla="*/ 1989770 w 1989770"/>
                <a:gd name="connsiteY3-108" fmla="*/ 370957 h 742929"/>
                <a:gd name="connsiteX4-109" fmla="*/ 994885 w 1989770"/>
                <a:gd name="connsiteY4-110" fmla="*/ 742929 h 742929"/>
                <a:gd name="connsiteX5-111" fmla="*/ 0 w 1989770"/>
                <a:gd name="connsiteY5-112" fmla="*/ 370957 h 742929"/>
                <a:gd name="connsiteX6-113" fmla="*/ 169910 w 1989770"/>
                <a:gd name="connsiteY6-114" fmla="*/ 162984 h 742929"/>
                <a:gd name="connsiteX7-115" fmla="*/ 246607 w 1989770"/>
                <a:gd name="connsiteY7-116" fmla="*/ 128229 h 742929"/>
                <a:gd name="connsiteX8-117" fmla="*/ 207333 w 1989770"/>
                <a:gd name="connsiteY8-118" fmla="*/ 198013 h 742929"/>
                <a:gd name="connsiteX9-119" fmla="*/ 193648 w 1989770"/>
                <a:gd name="connsiteY9-120" fmla="*/ 238713 h 742929"/>
                <a:gd name="connsiteX0-121" fmla="*/ 1021805 w 1989770"/>
                <a:gd name="connsiteY0-122" fmla="*/ 0 h 742929"/>
                <a:gd name="connsiteX1-123" fmla="*/ 1195389 w 1989770"/>
                <a:gd name="connsiteY1-124" fmla="*/ 6542 h 742929"/>
                <a:gd name="connsiteX2-125" fmla="*/ 1551135 w 1989770"/>
                <a:gd name="connsiteY2-126" fmla="*/ 62512 h 742929"/>
                <a:gd name="connsiteX3-127" fmla="*/ 1989770 w 1989770"/>
                <a:gd name="connsiteY3-128" fmla="*/ 370957 h 742929"/>
                <a:gd name="connsiteX4-129" fmla="*/ 994885 w 1989770"/>
                <a:gd name="connsiteY4-130" fmla="*/ 742929 h 742929"/>
                <a:gd name="connsiteX5-131" fmla="*/ 0 w 1989770"/>
                <a:gd name="connsiteY5-132" fmla="*/ 370957 h 742929"/>
                <a:gd name="connsiteX6-133" fmla="*/ 169910 w 1989770"/>
                <a:gd name="connsiteY6-134" fmla="*/ 162984 h 742929"/>
                <a:gd name="connsiteX7-135" fmla="*/ 246607 w 1989770"/>
                <a:gd name="connsiteY7-136" fmla="*/ 128229 h 742929"/>
                <a:gd name="connsiteX8-137" fmla="*/ 207333 w 1989770"/>
                <a:gd name="connsiteY8-138" fmla="*/ 198013 h 742929"/>
                <a:gd name="connsiteX0-139" fmla="*/ 1021805 w 1989770"/>
                <a:gd name="connsiteY0-140" fmla="*/ 0 h 742929"/>
                <a:gd name="connsiteX1-141" fmla="*/ 1195389 w 1989770"/>
                <a:gd name="connsiteY1-142" fmla="*/ 6542 h 742929"/>
                <a:gd name="connsiteX2-143" fmla="*/ 1551135 w 1989770"/>
                <a:gd name="connsiteY2-144" fmla="*/ 62512 h 742929"/>
                <a:gd name="connsiteX3-145" fmla="*/ 1989770 w 1989770"/>
                <a:gd name="connsiteY3-146" fmla="*/ 370957 h 742929"/>
                <a:gd name="connsiteX4-147" fmla="*/ 994885 w 1989770"/>
                <a:gd name="connsiteY4-148" fmla="*/ 742929 h 742929"/>
                <a:gd name="connsiteX5-149" fmla="*/ 0 w 1989770"/>
                <a:gd name="connsiteY5-150" fmla="*/ 370957 h 742929"/>
                <a:gd name="connsiteX6-151" fmla="*/ 169910 w 1989770"/>
                <a:gd name="connsiteY6-152" fmla="*/ 162984 h 742929"/>
                <a:gd name="connsiteX7-153" fmla="*/ 246607 w 1989770"/>
                <a:gd name="connsiteY7-154" fmla="*/ 128229 h 7429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1989770" h="742929">
                  <a:moveTo>
                    <a:pt x="1021805" y="0"/>
                  </a:moveTo>
                  <a:lnTo>
                    <a:pt x="1195389" y="6542"/>
                  </a:lnTo>
                  <a:cubicBezTo>
                    <a:pt x="1324918" y="16452"/>
                    <a:pt x="1445278" y="35774"/>
                    <a:pt x="1551135" y="62512"/>
                  </a:cubicBezTo>
                  <a:cubicBezTo>
                    <a:pt x="1815775" y="129358"/>
                    <a:pt x="1989770" y="242561"/>
                    <a:pt x="1989770" y="370957"/>
                  </a:cubicBezTo>
                  <a:cubicBezTo>
                    <a:pt x="1989770" y="576391"/>
                    <a:pt x="1544345" y="742929"/>
                    <a:pt x="994885" y="742929"/>
                  </a:cubicBezTo>
                  <a:cubicBezTo>
                    <a:pt x="445425" y="742929"/>
                    <a:pt x="0" y="576391"/>
                    <a:pt x="0" y="370957"/>
                  </a:cubicBezTo>
                  <a:cubicBezTo>
                    <a:pt x="0" y="293919"/>
                    <a:pt x="62638" y="222351"/>
                    <a:pt x="169910" y="162984"/>
                  </a:cubicBezTo>
                  <a:lnTo>
                    <a:pt x="246607" y="128229"/>
                  </a:lnTo>
                </a:path>
              </a:pathLst>
            </a:cu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 rot="20830273">
              <a:off x="7247537" y="1950067"/>
              <a:ext cx="2458036" cy="959168"/>
            </a:xfrm>
            <a:custGeom>
              <a:avLst/>
              <a:gdLst>
                <a:gd name="connsiteX0" fmla="*/ 1916174 w 2458036"/>
                <a:gd name="connsiteY0" fmla="*/ 81905 h 959168"/>
                <a:gd name="connsiteX1" fmla="*/ 2458036 w 2458036"/>
                <a:gd name="connsiteY1" fmla="*/ 479584 h 959168"/>
                <a:gd name="connsiteX2" fmla="*/ 1229018 w 2458036"/>
                <a:gd name="connsiteY2" fmla="*/ 959168 h 959168"/>
                <a:gd name="connsiteX3" fmla="*/ 0 w 2458036"/>
                <a:gd name="connsiteY3" fmla="*/ 479584 h 959168"/>
                <a:gd name="connsiteX4" fmla="*/ 209897 w 2458036"/>
                <a:gd name="connsiteY4" fmla="*/ 211444 h 959168"/>
                <a:gd name="connsiteX5" fmla="*/ 293116 w 2458036"/>
                <a:gd name="connsiteY5" fmla="*/ 172086 h 959168"/>
                <a:gd name="connsiteX6" fmla="*/ 253896 w 2458036"/>
                <a:gd name="connsiteY6" fmla="*/ 220111 h 959168"/>
                <a:gd name="connsiteX7" fmla="*/ 208785 w 2458036"/>
                <a:gd name="connsiteY7" fmla="*/ 300269 h 959168"/>
                <a:gd name="connsiteX8" fmla="*/ 195099 w 2458036"/>
                <a:gd name="connsiteY8" fmla="*/ 340968 h 959168"/>
                <a:gd name="connsiteX9" fmla="*/ 1184186 w 2458036"/>
                <a:gd name="connsiteY9" fmla="*/ 311240 h 959168"/>
                <a:gd name="connsiteX10" fmla="*/ 1146873 w 2458036"/>
                <a:gd name="connsiteY10" fmla="*/ 237041 h 959168"/>
                <a:gd name="connsiteX11" fmla="*/ 915985 w 2458036"/>
                <a:gd name="connsiteY11" fmla="*/ 35199 h 959168"/>
                <a:gd name="connsiteX12" fmla="*/ 877636 w 2458036"/>
                <a:gd name="connsiteY12" fmla="*/ 22304 h 959168"/>
                <a:gd name="connsiteX13" fmla="*/ 981328 w 2458036"/>
                <a:gd name="connsiteY13" fmla="*/ 9743 h 959168"/>
                <a:gd name="connsiteX14" fmla="*/ 1229018 w 2458036"/>
                <a:gd name="connsiteY14" fmla="*/ 0 h 959168"/>
                <a:gd name="connsiteX15" fmla="*/ 1916174 w 2458036"/>
                <a:gd name="connsiteY15" fmla="*/ 81905 h 959168"/>
                <a:gd name="connsiteX0-1" fmla="*/ 195099 w 2458036"/>
                <a:gd name="connsiteY0-2" fmla="*/ 340968 h 959168"/>
                <a:gd name="connsiteX1-3" fmla="*/ 1184186 w 2458036"/>
                <a:gd name="connsiteY1-4" fmla="*/ 311240 h 959168"/>
                <a:gd name="connsiteX2-5" fmla="*/ 1146873 w 2458036"/>
                <a:gd name="connsiteY2-6" fmla="*/ 237041 h 959168"/>
                <a:gd name="connsiteX3-7" fmla="*/ 915985 w 2458036"/>
                <a:gd name="connsiteY3-8" fmla="*/ 35199 h 959168"/>
                <a:gd name="connsiteX4-9" fmla="*/ 877636 w 2458036"/>
                <a:gd name="connsiteY4-10" fmla="*/ 22304 h 959168"/>
                <a:gd name="connsiteX5-11" fmla="*/ 981328 w 2458036"/>
                <a:gd name="connsiteY5-12" fmla="*/ 9743 h 959168"/>
                <a:gd name="connsiteX6-13" fmla="*/ 1229018 w 2458036"/>
                <a:gd name="connsiteY6-14" fmla="*/ 0 h 959168"/>
                <a:gd name="connsiteX7-15" fmla="*/ 1916174 w 2458036"/>
                <a:gd name="connsiteY7-16" fmla="*/ 81905 h 959168"/>
                <a:gd name="connsiteX8-17" fmla="*/ 2458036 w 2458036"/>
                <a:gd name="connsiteY8-18" fmla="*/ 479584 h 959168"/>
                <a:gd name="connsiteX9-19" fmla="*/ 1229018 w 2458036"/>
                <a:gd name="connsiteY9-20" fmla="*/ 959168 h 959168"/>
                <a:gd name="connsiteX10-21" fmla="*/ 0 w 2458036"/>
                <a:gd name="connsiteY10-22" fmla="*/ 479584 h 959168"/>
                <a:gd name="connsiteX11-23" fmla="*/ 209897 w 2458036"/>
                <a:gd name="connsiteY11-24" fmla="*/ 211444 h 959168"/>
                <a:gd name="connsiteX12-25" fmla="*/ 293116 w 2458036"/>
                <a:gd name="connsiteY12-26" fmla="*/ 172086 h 959168"/>
                <a:gd name="connsiteX13-27" fmla="*/ 253896 w 2458036"/>
                <a:gd name="connsiteY13-28" fmla="*/ 220111 h 959168"/>
                <a:gd name="connsiteX14-29" fmla="*/ 208785 w 2458036"/>
                <a:gd name="connsiteY14-30" fmla="*/ 300269 h 959168"/>
                <a:gd name="connsiteX15-31" fmla="*/ 286539 w 2458036"/>
                <a:gd name="connsiteY15-32" fmla="*/ 432408 h 959168"/>
                <a:gd name="connsiteX0-33" fmla="*/ 195099 w 2458036"/>
                <a:gd name="connsiteY0-34" fmla="*/ 340968 h 959168"/>
                <a:gd name="connsiteX1-35" fmla="*/ 1184186 w 2458036"/>
                <a:gd name="connsiteY1-36" fmla="*/ 311240 h 959168"/>
                <a:gd name="connsiteX2-37" fmla="*/ 1146873 w 2458036"/>
                <a:gd name="connsiteY2-38" fmla="*/ 237041 h 959168"/>
                <a:gd name="connsiteX3-39" fmla="*/ 915985 w 2458036"/>
                <a:gd name="connsiteY3-40" fmla="*/ 35199 h 959168"/>
                <a:gd name="connsiteX4-41" fmla="*/ 877636 w 2458036"/>
                <a:gd name="connsiteY4-42" fmla="*/ 22304 h 959168"/>
                <a:gd name="connsiteX5-43" fmla="*/ 981328 w 2458036"/>
                <a:gd name="connsiteY5-44" fmla="*/ 9743 h 959168"/>
                <a:gd name="connsiteX6-45" fmla="*/ 1229018 w 2458036"/>
                <a:gd name="connsiteY6-46" fmla="*/ 0 h 959168"/>
                <a:gd name="connsiteX7-47" fmla="*/ 1916174 w 2458036"/>
                <a:gd name="connsiteY7-48" fmla="*/ 81905 h 959168"/>
                <a:gd name="connsiteX8-49" fmla="*/ 2458036 w 2458036"/>
                <a:gd name="connsiteY8-50" fmla="*/ 479584 h 959168"/>
                <a:gd name="connsiteX9-51" fmla="*/ 1229018 w 2458036"/>
                <a:gd name="connsiteY9-52" fmla="*/ 959168 h 959168"/>
                <a:gd name="connsiteX10-53" fmla="*/ 0 w 2458036"/>
                <a:gd name="connsiteY10-54" fmla="*/ 479584 h 959168"/>
                <a:gd name="connsiteX11-55" fmla="*/ 209897 w 2458036"/>
                <a:gd name="connsiteY11-56" fmla="*/ 211444 h 959168"/>
                <a:gd name="connsiteX12-57" fmla="*/ 293116 w 2458036"/>
                <a:gd name="connsiteY12-58" fmla="*/ 172086 h 959168"/>
                <a:gd name="connsiteX13-59" fmla="*/ 253896 w 2458036"/>
                <a:gd name="connsiteY13-60" fmla="*/ 220111 h 959168"/>
                <a:gd name="connsiteX14-61" fmla="*/ 208785 w 2458036"/>
                <a:gd name="connsiteY14-62" fmla="*/ 300269 h 959168"/>
                <a:gd name="connsiteX0-63" fmla="*/ 195099 w 2458036"/>
                <a:gd name="connsiteY0-64" fmla="*/ 340968 h 959168"/>
                <a:gd name="connsiteX1-65" fmla="*/ 1184186 w 2458036"/>
                <a:gd name="connsiteY1-66" fmla="*/ 311240 h 959168"/>
                <a:gd name="connsiteX2-67" fmla="*/ 1146873 w 2458036"/>
                <a:gd name="connsiteY2-68" fmla="*/ 237041 h 959168"/>
                <a:gd name="connsiteX3-69" fmla="*/ 915985 w 2458036"/>
                <a:gd name="connsiteY3-70" fmla="*/ 35199 h 959168"/>
                <a:gd name="connsiteX4-71" fmla="*/ 877636 w 2458036"/>
                <a:gd name="connsiteY4-72" fmla="*/ 22304 h 959168"/>
                <a:gd name="connsiteX5-73" fmla="*/ 981328 w 2458036"/>
                <a:gd name="connsiteY5-74" fmla="*/ 9743 h 959168"/>
                <a:gd name="connsiteX6-75" fmla="*/ 1229018 w 2458036"/>
                <a:gd name="connsiteY6-76" fmla="*/ 0 h 959168"/>
                <a:gd name="connsiteX7-77" fmla="*/ 1916174 w 2458036"/>
                <a:gd name="connsiteY7-78" fmla="*/ 81905 h 959168"/>
                <a:gd name="connsiteX8-79" fmla="*/ 2458036 w 2458036"/>
                <a:gd name="connsiteY8-80" fmla="*/ 479584 h 959168"/>
                <a:gd name="connsiteX9-81" fmla="*/ 1229018 w 2458036"/>
                <a:gd name="connsiteY9-82" fmla="*/ 959168 h 959168"/>
                <a:gd name="connsiteX10-83" fmla="*/ 0 w 2458036"/>
                <a:gd name="connsiteY10-84" fmla="*/ 479584 h 959168"/>
                <a:gd name="connsiteX11-85" fmla="*/ 209897 w 2458036"/>
                <a:gd name="connsiteY11-86" fmla="*/ 211444 h 959168"/>
                <a:gd name="connsiteX12-87" fmla="*/ 293116 w 2458036"/>
                <a:gd name="connsiteY12-88" fmla="*/ 172086 h 959168"/>
                <a:gd name="connsiteX13-89" fmla="*/ 253896 w 2458036"/>
                <a:gd name="connsiteY13-90" fmla="*/ 220111 h 959168"/>
                <a:gd name="connsiteX0-91" fmla="*/ 1184186 w 2458036"/>
                <a:gd name="connsiteY0-92" fmla="*/ 311240 h 959168"/>
                <a:gd name="connsiteX1-93" fmla="*/ 1146873 w 2458036"/>
                <a:gd name="connsiteY1-94" fmla="*/ 237041 h 959168"/>
                <a:gd name="connsiteX2-95" fmla="*/ 915985 w 2458036"/>
                <a:gd name="connsiteY2-96" fmla="*/ 35199 h 959168"/>
                <a:gd name="connsiteX3-97" fmla="*/ 877636 w 2458036"/>
                <a:gd name="connsiteY3-98" fmla="*/ 22304 h 959168"/>
                <a:gd name="connsiteX4-99" fmla="*/ 981328 w 2458036"/>
                <a:gd name="connsiteY4-100" fmla="*/ 9743 h 959168"/>
                <a:gd name="connsiteX5-101" fmla="*/ 1229018 w 2458036"/>
                <a:gd name="connsiteY5-102" fmla="*/ 0 h 959168"/>
                <a:gd name="connsiteX6-103" fmla="*/ 1916174 w 2458036"/>
                <a:gd name="connsiteY6-104" fmla="*/ 81905 h 959168"/>
                <a:gd name="connsiteX7-105" fmla="*/ 2458036 w 2458036"/>
                <a:gd name="connsiteY7-106" fmla="*/ 479584 h 959168"/>
                <a:gd name="connsiteX8-107" fmla="*/ 1229018 w 2458036"/>
                <a:gd name="connsiteY8-108" fmla="*/ 959168 h 959168"/>
                <a:gd name="connsiteX9-109" fmla="*/ 0 w 2458036"/>
                <a:gd name="connsiteY9-110" fmla="*/ 479584 h 959168"/>
                <a:gd name="connsiteX10-111" fmla="*/ 209897 w 2458036"/>
                <a:gd name="connsiteY10-112" fmla="*/ 211444 h 959168"/>
                <a:gd name="connsiteX11-113" fmla="*/ 293116 w 2458036"/>
                <a:gd name="connsiteY11-114" fmla="*/ 172086 h 959168"/>
                <a:gd name="connsiteX12-115" fmla="*/ 253896 w 2458036"/>
                <a:gd name="connsiteY12-116" fmla="*/ 220111 h 959168"/>
                <a:gd name="connsiteX0-117" fmla="*/ 1146873 w 2458036"/>
                <a:gd name="connsiteY0-118" fmla="*/ 237041 h 959168"/>
                <a:gd name="connsiteX1-119" fmla="*/ 915985 w 2458036"/>
                <a:gd name="connsiteY1-120" fmla="*/ 35199 h 959168"/>
                <a:gd name="connsiteX2-121" fmla="*/ 877636 w 2458036"/>
                <a:gd name="connsiteY2-122" fmla="*/ 22304 h 959168"/>
                <a:gd name="connsiteX3-123" fmla="*/ 981328 w 2458036"/>
                <a:gd name="connsiteY3-124" fmla="*/ 9743 h 959168"/>
                <a:gd name="connsiteX4-125" fmla="*/ 1229018 w 2458036"/>
                <a:gd name="connsiteY4-126" fmla="*/ 0 h 959168"/>
                <a:gd name="connsiteX5-127" fmla="*/ 1916174 w 2458036"/>
                <a:gd name="connsiteY5-128" fmla="*/ 81905 h 959168"/>
                <a:gd name="connsiteX6-129" fmla="*/ 2458036 w 2458036"/>
                <a:gd name="connsiteY6-130" fmla="*/ 479584 h 959168"/>
                <a:gd name="connsiteX7-131" fmla="*/ 1229018 w 2458036"/>
                <a:gd name="connsiteY7-132" fmla="*/ 959168 h 959168"/>
                <a:gd name="connsiteX8-133" fmla="*/ 0 w 2458036"/>
                <a:gd name="connsiteY8-134" fmla="*/ 479584 h 959168"/>
                <a:gd name="connsiteX9-135" fmla="*/ 209897 w 2458036"/>
                <a:gd name="connsiteY9-136" fmla="*/ 211444 h 959168"/>
                <a:gd name="connsiteX10-137" fmla="*/ 293116 w 2458036"/>
                <a:gd name="connsiteY10-138" fmla="*/ 172086 h 959168"/>
                <a:gd name="connsiteX11-139" fmla="*/ 253896 w 2458036"/>
                <a:gd name="connsiteY11-140" fmla="*/ 220111 h 959168"/>
                <a:gd name="connsiteX0-141" fmla="*/ 915985 w 2458036"/>
                <a:gd name="connsiteY0-142" fmla="*/ 35199 h 959168"/>
                <a:gd name="connsiteX1-143" fmla="*/ 877636 w 2458036"/>
                <a:gd name="connsiteY1-144" fmla="*/ 22304 h 959168"/>
                <a:gd name="connsiteX2-145" fmla="*/ 981328 w 2458036"/>
                <a:gd name="connsiteY2-146" fmla="*/ 9743 h 959168"/>
                <a:gd name="connsiteX3-147" fmla="*/ 1229018 w 2458036"/>
                <a:gd name="connsiteY3-148" fmla="*/ 0 h 959168"/>
                <a:gd name="connsiteX4-149" fmla="*/ 1916174 w 2458036"/>
                <a:gd name="connsiteY4-150" fmla="*/ 81905 h 959168"/>
                <a:gd name="connsiteX5-151" fmla="*/ 2458036 w 2458036"/>
                <a:gd name="connsiteY5-152" fmla="*/ 479584 h 959168"/>
                <a:gd name="connsiteX6-153" fmla="*/ 1229018 w 2458036"/>
                <a:gd name="connsiteY6-154" fmla="*/ 959168 h 959168"/>
                <a:gd name="connsiteX7-155" fmla="*/ 0 w 2458036"/>
                <a:gd name="connsiteY7-156" fmla="*/ 479584 h 959168"/>
                <a:gd name="connsiteX8-157" fmla="*/ 209897 w 2458036"/>
                <a:gd name="connsiteY8-158" fmla="*/ 211444 h 959168"/>
                <a:gd name="connsiteX9-159" fmla="*/ 293116 w 2458036"/>
                <a:gd name="connsiteY9-160" fmla="*/ 172086 h 959168"/>
                <a:gd name="connsiteX10-161" fmla="*/ 253896 w 2458036"/>
                <a:gd name="connsiteY10-162" fmla="*/ 220111 h 959168"/>
                <a:gd name="connsiteX0-163" fmla="*/ 877636 w 2458036"/>
                <a:gd name="connsiteY0-164" fmla="*/ 22304 h 959168"/>
                <a:gd name="connsiteX1-165" fmla="*/ 981328 w 2458036"/>
                <a:gd name="connsiteY1-166" fmla="*/ 9743 h 959168"/>
                <a:gd name="connsiteX2-167" fmla="*/ 1229018 w 2458036"/>
                <a:gd name="connsiteY2-168" fmla="*/ 0 h 959168"/>
                <a:gd name="connsiteX3-169" fmla="*/ 1916174 w 2458036"/>
                <a:gd name="connsiteY3-170" fmla="*/ 81905 h 959168"/>
                <a:gd name="connsiteX4-171" fmla="*/ 2458036 w 2458036"/>
                <a:gd name="connsiteY4-172" fmla="*/ 479584 h 959168"/>
                <a:gd name="connsiteX5-173" fmla="*/ 1229018 w 2458036"/>
                <a:gd name="connsiteY5-174" fmla="*/ 959168 h 959168"/>
                <a:gd name="connsiteX6-175" fmla="*/ 0 w 2458036"/>
                <a:gd name="connsiteY6-176" fmla="*/ 479584 h 959168"/>
                <a:gd name="connsiteX7-177" fmla="*/ 209897 w 2458036"/>
                <a:gd name="connsiteY7-178" fmla="*/ 211444 h 959168"/>
                <a:gd name="connsiteX8-179" fmla="*/ 293116 w 2458036"/>
                <a:gd name="connsiteY8-180" fmla="*/ 172086 h 959168"/>
                <a:gd name="connsiteX9-181" fmla="*/ 253896 w 2458036"/>
                <a:gd name="connsiteY9-182" fmla="*/ 220111 h 959168"/>
                <a:gd name="connsiteX0-183" fmla="*/ 877636 w 2458036"/>
                <a:gd name="connsiteY0-184" fmla="*/ 22304 h 959168"/>
                <a:gd name="connsiteX1-185" fmla="*/ 981328 w 2458036"/>
                <a:gd name="connsiteY1-186" fmla="*/ 9743 h 959168"/>
                <a:gd name="connsiteX2-187" fmla="*/ 1229018 w 2458036"/>
                <a:gd name="connsiteY2-188" fmla="*/ 0 h 959168"/>
                <a:gd name="connsiteX3-189" fmla="*/ 1916174 w 2458036"/>
                <a:gd name="connsiteY3-190" fmla="*/ 81905 h 959168"/>
                <a:gd name="connsiteX4-191" fmla="*/ 2458036 w 2458036"/>
                <a:gd name="connsiteY4-192" fmla="*/ 479584 h 959168"/>
                <a:gd name="connsiteX5-193" fmla="*/ 1229018 w 2458036"/>
                <a:gd name="connsiteY5-194" fmla="*/ 959168 h 959168"/>
                <a:gd name="connsiteX6-195" fmla="*/ 0 w 2458036"/>
                <a:gd name="connsiteY6-196" fmla="*/ 479584 h 959168"/>
                <a:gd name="connsiteX7-197" fmla="*/ 209897 w 2458036"/>
                <a:gd name="connsiteY7-198" fmla="*/ 211444 h 959168"/>
                <a:gd name="connsiteX8-199" fmla="*/ 293116 w 2458036"/>
                <a:gd name="connsiteY8-200" fmla="*/ 172086 h 9591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2458036" h="959168">
                  <a:moveTo>
                    <a:pt x="877636" y="22304"/>
                  </a:moveTo>
                  <a:lnTo>
                    <a:pt x="981328" y="9743"/>
                  </a:lnTo>
                  <a:cubicBezTo>
                    <a:pt x="1061334" y="3355"/>
                    <a:pt x="1144172" y="0"/>
                    <a:pt x="1229018" y="0"/>
                  </a:cubicBezTo>
                  <a:cubicBezTo>
                    <a:pt x="1483556" y="0"/>
                    <a:pt x="1720021" y="30195"/>
                    <a:pt x="1916174" y="81905"/>
                  </a:cubicBezTo>
                  <a:cubicBezTo>
                    <a:pt x="2243095" y="168090"/>
                    <a:pt x="2458036" y="314042"/>
                    <a:pt x="2458036" y="479584"/>
                  </a:cubicBezTo>
                  <a:cubicBezTo>
                    <a:pt x="2458036" y="744451"/>
                    <a:pt x="1907786" y="959168"/>
                    <a:pt x="1229018" y="959168"/>
                  </a:cubicBezTo>
                  <a:cubicBezTo>
                    <a:pt x="550250" y="959168"/>
                    <a:pt x="0" y="744451"/>
                    <a:pt x="0" y="479584"/>
                  </a:cubicBezTo>
                  <a:cubicBezTo>
                    <a:pt x="0" y="380259"/>
                    <a:pt x="77379" y="287986"/>
                    <a:pt x="209897" y="211444"/>
                  </a:cubicBezTo>
                  <a:lnTo>
                    <a:pt x="293116" y="172086"/>
                  </a:lnTo>
                </a:path>
              </a:pathLst>
            </a:cu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7293768" y="2147889"/>
              <a:ext cx="3955257" cy="1041820"/>
            </a:xfrm>
            <a:custGeom>
              <a:avLst/>
              <a:gdLst>
                <a:gd name="connsiteX0" fmla="*/ 0 w 3933825"/>
                <a:gd name="connsiteY0" fmla="*/ 657225 h 1037597"/>
                <a:gd name="connsiteX1" fmla="*/ 542925 w 3933825"/>
                <a:gd name="connsiteY1" fmla="*/ 1014412 h 1037597"/>
                <a:gd name="connsiteX2" fmla="*/ 1581150 w 3933825"/>
                <a:gd name="connsiteY2" fmla="*/ 971550 h 1037597"/>
                <a:gd name="connsiteX3" fmla="*/ 2743200 w 3933825"/>
                <a:gd name="connsiteY3" fmla="*/ 719137 h 1037597"/>
                <a:gd name="connsiteX4" fmla="*/ 3705225 w 3933825"/>
                <a:gd name="connsiteY4" fmla="*/ 223837 h 1037597"/>
                <a:gd name="connsiteX5" fmla="*/ 3933825 w 3933825"/>
                <a:gd name="connsiteY5" fmla="*/ 0 h 1037597"/>
                <a:gd name="connsiteX0-1" fmla="*/ 0 w 3940969"/>
                <a:gd name="connsiteY0-2" fmla="*/ 623887 h 1040060"/>
                <a:gd name="connsiteX1-3" fmla="*/ 550069 w 3940969"/>
                <a:gd name="connsiteY1-4" fmla="*/ 1014412 h 1040060"/>
                <a:gd name="connsiteX2-5" fmla="*/ 1588294 w 3940969"/>
                <a:gd name="connsiteY2-6" fmla="*/ 971550 h 1040060"/>
                <a:gd name="connsiteX3-7" fmla="*/ 2750344 w 3940969"/>
                <a:gd name="connsiteY3-8" fmla="*/ 719137 h 1040060"/>
                <a:gd name="connsiteX4-9" fmla="*/ 3712369 w 3940969"/>
                <a:gd name="connsiteY4-10" fmla="*/ 223837 h 1040060"/>
                <a:gd name="connsiteX5-11" fmla="*/ 3940969 w 3940969"/>
                <a:gd name="connsiteY5-12" fmla="*/ 0 h 1040060"/>
                <a:gd name="connsiteX0-13" fmla="*/ 0 w 3955257"/>
                <a:gd name="connsiteY0-14" fmla="*/ 600075 h 1041820"/>
                <a:gd name="connsiteX1-15" fmla="*/ 564357 w 3955257"/>
                <a:gd name="connsiteY1-16" fmla="*/ 1014412 h 1041820"/>
                <a:gd name="connsiteX2-17" fmla="*/ 1602582 w 3955257"/>
                <a:gd name="connsiteY2-18" fmla="*/ 971550 h 1041820"/>
                <a:gd name="connsiteX3-19" fmla="*/ 2764632 w 3955257"/>
                <a:gd name="connsiteY3-20" fmla="*/ 719137 h 1041820"/>
                <a:gd name="connsiteX4-21" fmla="*/ 3726657 w 3955257"/>
                <a:gd name="connsiteY4-22" fmla="*/ 223837 h 1041820"/>
                <a:gd name="connsiteX5-23" fmla="*/ 3955257 w 3955257"/>
                <a:gd name="connsiteY5-24" fmla="*/ 0 h 1041820"/>
                <a:gd name="connsiteX0-25" fmla="*/ 0 w 3955257"/>
                <a:gd name="connsiteY0-26" fmla="*/ 600075 h 1041820"/>
                <a:gd name="connsiteX1-27" fmla="*/ 564357 w 3955257"/>
                <a:gd name="connsiteY1-28" fmla="*/ 1014412 h 1041820"/>
                <a:gd name="connsiteX2-29" fmla="*/ 1602582 w 3955257"/>
                <a:gd name="connsiteY2-30" fmla="*/ 971550 h 1041820"/>
                <a:gd name="connsiteX3-31" fmla="*/ 2764632 w 3955257"/>
                <a:gd name="connsiteY3-32" fmla="*/ 719137 h 1041820"/>
                <a:gd name="connsiteX4-33" fmla="*/ 3726657 w 3955257"/>
                <a:gd name="connsiteY4-34" fmla="*/ 223837 h 1041820"/>
                <a:gd name="connsiteX5-35" fmla="*/ 3955257 w 3955257"/>
                <a:gd name="connsiteY5-36" fmla="*/ 0 h 104182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3955257" h="1041820">
                  <a:moveTo>
                    <a:pt x="0" y="600075"/>
                  </a:moveTo>
                  <a:cubicBezTo>
                    <a:pt x="44450" y="728662"/>
                    <a:pt x="297260" y="952500"/>
                    <a:pt x="564357" y="1014412"/>
                  </a:cubicBezTo>
                  <a:cubicBezTo>
                    <a:pt x="831454" y="1076324"/>
                    <a:pt x="1235870" y="1020763"/>
                    <a:pt x="1602582" y="971550"/>
                  </a:cubicBezTo>
                  <a:cubicBezTo>
                    <a:pt x="1969295" y="922338"/>
                    <a:pt x="2410620" y="843756"/>
                    <a:pt x="2764632" y="719137"/>
                  </a:cubicBezTo>
                  <a:cubicBezTo>
                    <a:pt x="3118645" y="594518"/>
                    <a:pt x="3528220" y="343693"/>
                    <a:pt x="3726657" y="223837"/>
                  </a:cubicBezTo>
                  <a:cubicBezTo>
                    <a:pt x="3925094" y="103981"/>
                    <a:pt x="3940175" y="51990"/>
                    <a:pt x="3955257" y="0"/>
                  </a:cubicBezTo>
                </a:path>
              </a:pathLst>
            </a:cu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20777580">
              <a:off x="10854371" y="1058085"/>
              <a:ext cx="527790" cy="1092835"/>
            </a:xfrm>
            <a:prstGeom prst="ellipse">
              <a:avLst/>
            </a:pr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 rot="20777580">
              <a:off x="10997888" y="1377853"/>
              <a:ext cx="317620" cy="768448"/>
            </a:xfrm>
            <a:prstGeom prst="ellipse">
              <a:avLst/>
            </a:pr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 rot="20777580">
              <a:off x="10767084" y="867120"/>
              <a:ext cx="671822" cy="1286560"/>
            </a:xfrm>
            <a:prstGeom prst="ellipse">
              <a:avLst/>
            </a:pr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satellite_258651"/>
            <p:cNvSpPr>
              <a:spLocks noChangeAspect="1"/>
            </p:cNvSpPr>
            <p:nvPr/>
          </p:nvSpPr>
          <p:spPr bwMode="auto">
            <a:xfrm rot="17956804">
              <a:off x="11119200" y="2006672"/>
              <a:ext cx="281691" cy="281277"/>
            </a:xfrm>
            <a:custGeom>
              <a:avLst/>
              <a:gdLst>
                <a:gd name="connsiteX0" fmla="*/ 213412 w 607616"/>
                <a:gd name="connsiteY0" fmla="*/ 336396 h 606722"/>
                <a:gd name="connsiteX1" fmla="*/ 199081 w 607616"/>
                <a:gd name="connsiteY1" fmla="*/ 350703 h 606722"/>
                <a:gd name="connsiteX2" fmla="*/ 256405 w 607616"/>
                <a:gd name="connsiteY2" fmla="*/ 407932 h 606722"/>
                <a:gd name="connsiteX3" fmla="*/ 270736 w 607616"/>
                <a:gd name="connsiteY3" fmla="*/ 393624 h 606722"/>
                <a:gd name="connsiteX4" fmla="*/ 249195 w 607616"/>
                <a:gd name="connsiteY4" fmla="*/ 300672 h 606722"/>
                <a:gd name="connsiteX5" fmla="*/ 249195 w 607616"/>
                <a:gd name="connsiteY5" fmla="*/ 314979 h 606722"/>
                <a:gd name="connsiteX6" fmla="*/ 263526 w 607616"/>
                <a:gd name="connsiteY6" fmla="*/ 314979 h 606722"/>
                <a:gd name="connsiteX7" fmla="*/ 263526 w 607616"/>
                <a:gd name="connsiteY7" fmla="*/ 300672 h 606722"/>
                <a:gd name="connsiteX8" fmla="*/ 249195 w 607616"/>
                <a:gd name="connsiteY8" fmla="*/ 300672 h 606722"/>
                <a:gd name="connsiteX9" fmla="*/ 277857 w 607616"/>
                <a:gd name="connsiteY9" fmla="*/ 272057 h 606722"/>
                <a:gd name="connsiteX10" fmla="*/ 277857 w 607616"/>
                <a:gd name="connsiteY10" fmla="*/ 286365 h 606722"/>
                <a:gd name="connsiteX11" fmla="*/ 292187 w 607616"/>
                <a:gd name="connsiteY11" fmla="*/ 286365 h 606722"/>
                <a:gd name="connsiteX12" fmla="*/ 292187 w 607616"/>
                <a:gd name="connsiteY12" fmla="*/ 272057 h 606722"/>
                <a:gd name="connsiteX13" fmla="*/ 277857 w 607616"/>
                <a:gd name="connsiteY13" fmla="*/ 272057 h 606722"/>
                <a:gd name="connsiteX14" fmla="*/ 306518 w 607616"/>
                <a:gd name="connsiteY14" fmla="*/ 243443 h 606722"/>
                <a:gd name="connsiteX15" fmla="*/ 306518 w 607616"/>
                <a:gd name="connsiteY15" fmla="*/ 257750 h 606722"/>
                <a:gd name="connsiteX16" fmla="*/ 320849 w 607616"/>
                <a:gd name="connsiteY16" fmla="*/ 257750 h 606722"/>
                <a:gd name="connsiteX17" fmla="*/ 320849 w 607616"/>
                <a:gd name="connsiteY17" fmla="*/ 243443 h 606722"/>
                <a:gd name="connsiteX18" fmla="*/ 306518 w 607616"/>
                <a:gd name="connsiteY18" fmla="*/ 243443 h 606722"/>
                <a:gd name="connsiteX19" fmla="*/ 363753 w 607616"/>
                <a:gd name="connsiteY19" fmla="*/ 186303 h 606722"/>
                <a:gd name="connsiteX20" fmla="*/ 349422 w 607616"/>
                <a:gd name="connsiteY20" fmla="*/ 200610 h 606722"/>
                <a:gd name="connsiteX21" fmla="*/ 406835 w 607616"/>
                <a:gd name="connsiteY21" fmla="*/ 257750 h 606722"/>
                <a:gd name="connsiteX22" fmla="*/ 421076 w 607616"/>
                <a:gd name="connsiteY22" fmla="*/ 243443 h 606722"/>
                <a:gd name="connsiteX23" fmla="*/ 392415 w 607616"/>
                <a:gd name="connsiteY23" fmla="*/ 214917 h 606722"/>
                <a:gd name="connsiteX24" fmla="*/ 392415 w 607616"/>
                <a:gd name="connsiteY24" fmla="*/ 214829 h 606722"/>
                <a:gd name="connsiteX25" fmla="*/ 435405 w 607616"/>
                <a:gd name="connsiteY25" fmla="*/ 101120 h 606722"/>
                <a:gd name="connsiteX26" fmla="*/ 506355 w 607616"/>
                <a:gd name="connsiteY26" fmla="*/ 171858 h 606722"/>
                <a:gd name="connsiteX27" fmla="*/ 496207 w 607616"/>
                <a:gd name="connsiteY27" fmla="*/ 181988 h 606722"/>
                <a:gd name="connsiteX28" fmla="*/ 486058 w 607616"/>
                <a:gd name="connsiteY28" fmla="*/ 171858 h 606722"/>
                <a:gd name="connsiteX29" fmla="*/ 435405 w 607616"/>
                <a:gd name="connsiteY29" fmla="*/ 121293 h 606722"/>
                <a:gd name="connsiteX30" fmla="*/ 425346 w 607616"/>
                <a:gd name="connsiteY30" fmla="*/ 111251 h 606722"/>
                <a:gd name="connsiteX31" fmla="*/ 435405 w 607616"/>
                <a:gd name="connsiteY31" fmla="*/ 101120 h 606722"/>
                <a:gd name="connsiteX32" fmla="*/ 132055 w 607616"/>
                <a:gd name="connsiteY32" fmla="*/ 55671 h 606722"/>
                <a:gd name="connsiteX33" fmla="*/ 303937 w 607616"/>
                <a:gd name="connsiteY33" fmla="*/ 141426 h 606722"/>
                <a:gd name="connsiteX34" fmla="*/ 309367 w 607616"/>
                <a:gd name="connsiteY34" fmla="*/ 148891 h 606722"/>
                <a:gd name="connsiteX35" fmla="*/ 306518 w 607616"/>
                <a:gd name="connsiteY35" fmla="*/ 157600 h 606722"/>
                <a:gd name="connsiteX36" fmla="*/ 249195 w 607616"/>
                <a:gd name="connsiteY36" fmla="*/ 214917 h 606722"/>
                <a:gd name="connsiteX37" fmla="*/ 263526 w 607616"/>
                <a:gd name="connsiteY37" fmla="*/ 229225 h 606722"/>
                <a:gd name="connsiteX38" fmla="*/ 313639 w 607616"/>
                <a:gd name="connsiteY38" fmla="*/ 179105 h 606722"/>
                <a:gd name="connsiteX39" fmla="*/ 327970 w 607616"/>
                <a:gd name="connsiteY39" fmla="*/ 179105 h 606722"/>
                <a:gd name="connsiteX40" fmla="*/ 335091 w 607616"/>
                <a:gd name="connsiteY40" fmla="*/ 186303 h 606722"/>
                <a:gd name="connsiteX41" fmla="*/ 356632 w 607616"/>
                <a:gd name="connsiteY41" fmla="*/ 164798 h 606722"/>
                <a:gd name="connsiteX42" fmla="*/ 370963 w 607616"/>
                <a:gd name="connsiteY42" fmla="*/ 164798 h 606722"/>
                <a:gd name="connsiteX43" fmla="*/ 399625 w 607616"/>
                <a:gd name="connsiteY43" fmla="*/ 193412 h 606722"/>
                <a:gd name="connsiteX44" fmla="*/ 415914 w 607616"/>
                <a:gd name="connsiteY44" fmla="*/ 177061 h 606722"/>
                <a:gd name="connsiteX45" fmla="*/ 421165 w 607616"/>
                <a:gd name="connsiteY45" fmla="*/ 157600 h 606722"/>
                <a:gd name="connsiteX46" fmla="*/ 449738 w 607616"/>
                <a:gd name="connsiteY46" fmla="*/ 157600 h 606722"/>
                <a:gd name="connsiteX47" fmla="*/ 449738 w 607616"/>
                <a:gd name="connsiteY47" fmla="*/ 186214 h 606722"/>
                <a:gd name="connsiteX48" fmla="*/ 430245 w 607616"/>
                <a:gd name="connsiteY48" fmla="*/ 191368 h 606722"/>
                <a:gd name="connsiteX49" fmla="*/ 413866 w 607616"/>
                <a:gd name="connsiteY49" fmla="*/ 207719 h 606722"/>
                <a:gd name="connsiteX50" fmla="*/ 442528 w 607616"/>
                <a:gd name="connsiteY50" fmla="*/ 236334 h 606722"/>
                <a:gd name="connsiteX51" fmla="*/ 442528 w 607616"/>
                <a:gd name="connsiteY51" fmla="*/ 250641 h 606722"/>
                <a:gd name="connsiteX52" fmla="*/ 421076 w 607616"/>
                <a:gd name="connsiteY52" fmla="*/ 272057 h 606722"/>
                <a:gd name="connsiteX53" fmla="*/ 428287 w 607616"/>
                <a:gd name="connsiteY53" fmla="*/ 279167 h 606722"/>
                <a:gd name="connsiteX54" fmla="*/ 431224 w 607616"/>
                <a:gd name="connsiteY54" fmla="*/ 286276 h 606722"/>
                <a:gd name="connsiteX55" fmla="*/ 428287 w 607616"/>
                <a:gd name="connsiteY55" fmla="*/ 293474 h 606722"/>
                <a:gd name="connsiteX56" fmla="*/ 378084 w 607616"/>
                <a:gd name="connsiteY56" fmla="*/ 343594 h 606722"/>
                <a:gd name="connsiteX57" fmla="*/ 401138 w 607616"/>
                <a:gd name="connsiteY57" fmla="*/ 366610 h 606722"/>
                <a:gd name="connsiteX58" fmla="*/ 448759 w 607616"/>
                <a:gd name="connsiteY58" fmla="*/ 301738 h 606722"/>
                <a:gd name="connsiteX59" fmla="*/ 457749 w 607616"/>
                <a:gd name="connsiteY59" fmla="*/ 297650 h 606722"/>
                <a:gd name="connsiteX60" fmla="*/ 465939 w 607616"/>
                <a:gd name="connsiteY60" fmla="*/ 303249 h 606722"/>
                <a:gd name="connsiteX61" fmla="*/ 552013 w 607616"/>
                <a:gd name="connsiteY61" fmla="*/ 474758 h 606722"/>
                <a:gd name="connsiteX62" fmla="*/ 551123 w 607616"/>
                <a:gd name="connsiteY62" fmla="*/ 485244 h 606722"/>
                <a:gd name="connsiteX63" fmla="*/ 465048 w 607616"/>
                <a:gd name="connsiteY63" fmla="*/ 602546 h 606722"/>
                <a:gd name="connsiteX64" fmla="*/ 456859 w 607616"/>
                <a:gd name="connsiteY64" fmla="*/ 606722 h 606722"/>
                <a:gd name="connsiteX65" fmla="*/ 455702 w 607616"/>
                <a:gd name="connsiteY65" fmla="*/ 606633 h 606722"/>
                <a:gd name="connsiteX66" fmla="*/ 447602 w 607616"/>
                <a:gd name="connsiteY66" fmla="*/ 600591 h 606722"/>
                <a:gd name="connsiteX67" fmla="*/ 368827 w 607616"/>
                <a:gd name="connsiteY67" fmla="*/ 419129 h 606722"/>
                <a:gd name="connsiteX68" fmla="*/ 369984 w 607616"/>
                <a:gd name="connsiteY68" fmla="*/ 409087 h 606722"/>
                <a:gd name="connsiteX69" fmla="*/ 389032 w 607616"/>
                <a:gd name="connsiteY69" fmla="*/ 383050 h 606722"/>
                <a:gd name="connsiteX70" fmla="*/ 363753 w 607616"/>
                <a:gd name="connsiteY70" fmla="*/ 357901 h 606722"/>
                <a:gd name="connsiteX71" fmla="*/ 306518 w 607616"/>
                <a:gd name="connsiteY71" fmla="*/ 415041 h 606722"/>
                <a:gd name="connsiteX72" fmla="*/ 299397 w 607616"/>
                <a:gd name="connsiteY72" fmla="*/ 417973 h 606722"/>
                <a:gd name="connsiteX73" fmla="*/ 292187 w 607616"/>
                <a:gd name="connsiteY73" fmla="*/ 415041 h 606722"/>
                <a:gd name="connsiteX74" fmla="*/ 285067 w 607616"/>
                <a:gd name="connsiteY74" fmla="*/ 407843 h 606722"/>
                <a:gd name="connsiteX75" fmla="*/ 263526 w 607616"/>
                <a:gd name="connsiteY75" fmla="*/ 429348 h 606722"/>
                <a:gd name="connsiteX76" fmla="*/ 256405 w 607616"/>
                <a:gd name="connsiteY76" fmla="*/ 432281 h 606722"/>
                <a:gd name="connsiteX77" fmla="*/ 249195 w 607616"/>
                <a:gd name="connsiteY77" fmla="*/ 429348 h 606722"/>
                <a:gd name="connsiteX78" fmla="*/ 177629 w 607616"/>
                <a:gd name="connsiteY78" fmla="*/ 357901 h 606722"/>
                <a:gd name="connsiteX79" fmla="*/ 177629 w 607616"/>
                <a:gd name="connsiteY79" fmla="*/ 343594 h 606722"/>
                <a:gd name="connsiteX80" fmla="*/ 199170 w 607616"/>
                <a:gd name="connsiteY80" fmla="*/ 322088 h 606722"/>
                <a:gd name="connsiteX81" fmla="*/ 191960 w 607616"/>
                <a:gd name="connsiteY81" fmla="*/ 314890 h 606722"/>
                <a:gd name="connsiteX82" fmla="*/ 191960 w 607616"/>
                <a:gd name="connsiteY82" fmla="*/ 300583 h 606722"/>
                <a:gd name="connsiteX83" fmla="*/ 249195 w 607616"/>
                <a:gd name="connsiteY83" fmla="*/ 243443 h 606722"/>
                <a:gd name="connsiteX84" fmla="*/ 234864 w 607616"/>
                <a:gd name="connsiteY84" fmla="*/ 229136 h 606722"/>
                <a:gd name="connsiteX85" fmla="*/ 213412 w 607616"/>
                <a:gd name="connsiteY85" fmla="*/ 250641 h 606722"/>
                <a:gd name="connsiteX86" fmla="*/ 206202 w 607616"/>
                <a:gd name="connsiteY86" fmla="*/ 253574 h 606722"/>
                <a:gd name="connsiteX87" fmla="*/ 201930 w 607616"/>
                <a:gd name="connsiteY87" fmla="*/ 252596 h 606722"/>
                <a:gd name="connsiteX88" fmla="*/ 5837 w 607616"/>
                <a:gd name="connsiteY88" fmla="*/ 160888 h 606722"/>
                <a:gd name="connsiteX89" fmla="*/ 51 w 607616"/>
                <a:gd name="connsiteY89" fmla="*/ 152712 h 606722"/>
                <a:gd name="connsiteX90" fmla="*/ 4057 w 607616"/>
                <a:gd name="connsiteY90" fmla="*/ 143559 h 606722"/>
                <a:gd name="connsiteX91" fmla="*/ 121463 w 607616"/>
                <a:gd name="connsiteY91" fmla="*/ 56560 h 606722"/>
                <a:gd name="connsiteX92" fmla="*/ 132055 w 607616"/>
                <a:gd name="connsiteY92" fmla="*/ 55671 h 606722"/>
                <a:gd name="connsiteX93" fmla="*/ 435401 w 607616"/>
                <a:gd name="connsiteY93" fmla="*/ 50595 h 606722"/>
                <a:gd name="connsiteX94" fmla="*/ 556950 w 607616"/>
                <a:gd name="connsiteY94" fmla="*/ 171861 h 606722"/>
                <a:gd name="connsiteX95" fmla="*/ 546806 w 607616"/>
                <a:gd name="connsiteY95" fmla="*/ 181988 h 606722"/>
                <a:gd name="connsiteX96" fmla="*/ 536662 w 607616"/>
                <a:gd name="connsiteY96" fmla="*/ 171861 h 606722"/>
                <a:gd name="connsiteX97" fmla="*/ 435401 w 607616"/>
                <a:gd name="connsiteY97" fmla="*/ 70761 h 606722"/>
                <a:gd name="connsiteX98" fmla="*/ 425346 w 607616"/>
                <a:gd name="connsiteY98" fmla="*/ 60722 h 606722"/>
                <a:gd name="connsiteX99" fmla="*/ 435401 w 607616"/>
                <a:gd name="connsiteY99" fmla="*/ 50595 h 606722"/>
                <a:gd name="connsiteX100" fmla="*/ 435403 w 607616"/>
                <a:gd name="connsiteY100" fmla="*/ 0 h 606722"/>
                <a:gd name="connsiteX101" fmla="*/ 607616 w 607616"/>
                <a:gd name="connsiteY101" fmla="*/ 171858 h 606722"/>
                <a:gd name="connsiteX102" fmla="*/ 597470 w 607616"/>
                <a:gd name="connsiteY102" fmla="*/ 181988 h 606722"/>
                <a:gd name="connsiteX103" fmla="*/ 587324 w 607616"/>
                <a:gd name="connsiteY103" fmla="*/ 171858 h 606722"/>
                <a:gd name="connsiteX104" fmla="*/ 435403 w 607616"/>
                <a:gd name="connsiteY104" fmla="*/ 20260 h 606722"/>
                <a:gd name="connsiteX105" fmla="*/ 425346 w 607616"/>
                <a:gd name="connsiteY105" fmla="*/ 10130 h 606722"/>
                <a:gd name="connsiteX106" fmla="*/ 435403 w 607616"/>
                <a:gd name="connsiteY10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607616" h="606722">
                  <a:moveTo>
                    <a:pt x="213412" y="336396"/>
                  </a:moveTo>
                  <a:lnTo>
                    <a:pt x="199081" y="350703"/>
                  </a:lnTo>
                  <a:lnTo>
                    <a:pt x="256405" y="407932"/>
                  </a:lnTo>
                  <a:lnTo>
                    <a:pt x="270736" y="393624"/>
                  </a:lnTo>
                  <a:close/>
                  <a:moveTo>
                    <a:pt x="249195" y="300672"/>
                  </a:moveTo>
                  <a:cubicBezTo>
                    <a:pt x="245278" y="304582"/>
                    <a:pt x="245278" y="310980"/>
                    <a:pt x="249195" y="314979"/>
                  </a:cubicBezTo>
                  <a:cubicBezTo>
                    <a:pt x="253111" y="318889"/>
                    <a:pt x="259609" y="318889"/>
                    <a:pt x="263526" y="314979"/>
                  </a:cubicBezTo>
                  <a:cubicBezTo>
                    <a:pt x="267442" y="310980"/>
                    <a:pt x="267442" y="304582"/>
                    <a:pt x="263526" y="300672"/>
                  </a:cubicBezTo>
                  <a:cubicBezTo>
                    <a:pt x="259609" y="296762"/>
                    <a:pt x="253111" y="296762"/>
                    <a:pt x="249195" y="300672"/>
                  </a:cubicBezTo>
                  <a:close/>
                  <a:moveTo>
                    <a:pt x="277857" y="272057"/>
                  </a:moveTo>
                  <a:cubicBezTo>
                    <a:pt x="273851" y="276056"/>
                    <a:pt x="273851" y="282455"/>
                    <a:pt x="277857" y="286365"/>
                  </a:cubicBezTo>
                  <a:cubicBezTo>
                    <a:pt x="281773" y="290364"/>
                    <a:pt x="288182" y="290364"/>
                    <a:pt x="292187" y="286365"/>
                  </a:cubicBezTo>
                  <a:cubicBezTo>
                    <a:pt x="296104" y="282455"/>
                    <a:pt x="296104" y="276056"/>
                    <a:pt x="292187" y="272057"/>
                  </a:cubicBezTo>
                  <a:cubicBezTo>
                    <a:pt x="288182" y="268147"/>
                    <a:pt x="281773" y="268147"/>
                    <a:pt x="277857" y="272057"/>
                  </a:cubicBezTo>
                  <a:close/>
                  <a:moveTo>
                    <a:pt x="306518" y="243443"/>
                  </a:moveTo>
                  <a:cubicBezTo>
                    <a:pt x="302513" y="247442"/>
                    <a:pt x="302513" y="253840"/>
                    <a:pt x="306518" y="257750"/>
                  </a:cubicBezTo>
                  <a:cubicBezTo>
                    <a:pt x="310435" y="261749"/>
                    <a:pt x="316844" y="261749"/>
                    <a:pt x="320849" y="257750"/>
                  </a:cubicBezTo>
                  <a:cubicBezTo>
                    <a:pt x="324766" y="253840"/>
                    <a:pt x="324766" y="247442"/>
                    <a:pt x="320849" y="243443"/>
                  </a:cubicBezTo>
                  <a:cubicBezTo>
                    <a:pt x="316844" y="239533"/>
                    <a:pt x="310435" y="239533"/>
                    <a:pt x="306518" y="243443"/>
                  </a:cubicBezTo>
                  <a:close/>
                  <a:moveTo>
                    <a:pt x="363753" y="186303"/>
                  </a:moveTo>
                  <a:lnTo>
                    <a:pt x="349422" y="200610"/>
                  </a:lnTo>
                  <a:lnTo>
                    <a:pt x="406835" y="257750"/>
                  </a:lnTo>
                  <a:lnTo>
                    <a:pt x="421076" y="243443"/>
                  </a:lnTo>
                  <a:lnTo>
                    <a:pt x="392415" y="214917"/>
                  </a:lnTo>
                  <a:lnTo>
                    <a:pt x="392415" y="214829"/>
                  </a:lnTo>
                  <a:close/>
                  <a:moveTo>
                    <a:pt x="435405" y="101120"/>
                  </a:moveTo>
                  <a:cubicBezTo>
                    <a:pt x="474575" y="101120"/>
                    <a:pt x="506355" y="132845"/>
                    <a:pt x="506355" y="171858"/>
                  </a:cubicBezTo>
                  <a:cubicBezTo>
                    <a:pt x="506355" y="177456"/>
                    <a:pt x="501815" y="181988"/>
                    <a:pt x="496207" y="181988"/>
                  </a:cubicBezTo>
                  <a:cubicBezTo>
                    <a:pt x="490598" y="181988"/>
                    <a:pt x="486058" y="177456"/>
                    <a:pt x="486058" y="171858"/>
                  </a:cubicBezTo>
                  <a:cubicBezTo>
                    <a:pt x="486058" y="144042"/>
                    <a:pt x="463358" y="121293"/>
                    <a:pt x="435405" y="121293"/>
                  </a:cubicBezTo>
                  <a:cubicBezTo>
                    <a:pt x="429886" y="121293"/>
                    <a:pt x="425346" y="116850"/>
                    <a:pt x="425346" y="111251"/>
                  </a:cubicBezTo>
                  <a:cubicBezTo>
                    <a:pt x="425346" y="105652"/>
                    <a:pt x="429886" y="101120"/>
                    <a:pt x="435405" y="101120"/>
                  </a:cubicBezTo>
                  <a:close/>
                  <a:moveTo>
                    <a:pt x="132055" y="55671"/>
                  </a:moveTo>
                  <a:lnTo>
                    <a:pt x="303937" y="141426"/>
                  </a:lnTo>
                  <a:cubicBezTo>
                    <a:pt x="306785" y="142848"/>
                    <a:pt x="308833" y="145692"/>
                    <a:pt x="309367" y="148891"/>
                  </a:cubicBezTo>
                  <a:cubicBezTo>
                    <a:pt x="309901" y="152090"/>
                    <a:pt x="308833" y="155289"/>
                    <a:pt x="306518" y="157600"/>
                  </a:cubicBezTo>
                  <a:lnTo>
                    <a:pt x="249195" y="214917"/>
                  </a:lnTo>
                  <a:lnTo>
                    <a:pt x="263526" y="229225"/>
                  </a:lnTo>
                  <a:lnTo>
                    <a:pt x="313639" y="179105"/>
                  </a:lnTo>
                  <a:cubicBezTo>
                    <a:pt x="317645" y="175195"/>
                    <a:pt x="324054" y="175195"/>
                    <a:pt x="327970" y="179105"/>
                  </a:cubicBezTo>
                  <a:lnTo>
                    <a:pt x="335091" y="186303"/>
                  </a:lnTo>
                  <a:lnTo>
                    <a:pt x="356632" y="164798"/>
                  </a:lnTo>
                  <a:cubicBezTo>
                    <a:pt x="360370" y="161065"/>
                    <a:pt x="367135" y="161065"/>
                    <a:pt x="370963" y="164798"/>
                  </a:cubicBezTo>
                  <a:lnTo>
                    <a:pt x="399625" y="193412"/>
                  </a:lnTo>
                  <a:lnTo>
                    <a:pt x="415914" y="177061"/>
                  </a:lnTo>
                  <a:cubicBezTo>
                    <a:pt x="414134" y="170396"/>
                    <a:pt x="415825" y="162931"/>
                    <a:pt x="421165" y="157600"/>
                  </a:cubicBezTo>
                  <a:cubicBezTo>
                    <a:pt x="428999" y="149691"/>
                    <a:pt x="441816" y="149691"/>
                    <a:pt x="449738" y="157600"/>
                  </a:cubicBezTo>
                  <a:cubicBezTo>
                    <a:pt x="457660" y="165509"/>
                    <a:pt x="457660" y="178305"/>
                    <a:pt x="449738" y="186214"/>
                  </a:cubicBezTo>
                  <a:cubicBezTo>
                    <a:pt x="444487" y="191546"/>
                    <a:pt x="437010" y="193146"/>
                    <a:pt x="430245" y="191368"/>
                  </a:cubicBezTo>
                  <a:lnTo>
                    <a:pt x="413866" y="207719"/>
                  </a:lnTo>
                  <a:lnTo>
                    <a:pt x="442528" y="236334"/>
                  </a:lnTo>
                  <a:cubicBezTo>
                    <a:pt x="446534" y="240244"/>
                    <a:pt x="446534" y="246642"/>
                    <a:pt x="442528" y="250641"/>
                  </a:cubicBezTo>
                  <a:lnTo>
                    <a:pt x="421076" y="272057"/>
                  </a:lnTo>
                  <a:lnTo>
                    <a:pt x="428287" y="279167"/>
                  </a:lnTo>
                  <a:cubicBezTo>
                    <a:pt x="430156" y="281033"/>
                    <a:pt x="431224" y="283610"/>
                    <a:pt x="431224" y="286276"/>
                  </a:cubicBezTo>
                  <a:cubicBezTo>
                    <a:pt x="431224" y="289031"/>
                    <a:pt x="430156" y="291608"/>
                    <a:pt x="428287" y="293474"/>
                  </a:cubicBezTo>
                  <a:lnTo>
                    <a:pt x="378084" y="343594"/>
                  </a:lnTo>
                  <a:lnTo>
                    <a:pt x="401138" y="366610"/>
                  </a:lnTo>
                  <a:lnTo>
                    <a:pt x="448759" y="301738"/>
                  </a:lnTo>
                  <a:cubicBezTo>
                    <a:pt x="450807" y="298983"/>
                    <a:pt x="454189" y="297295"/>
                    <a:pt x="457749" y="297650"/>
                  </a:cubicBezTo>
                  <a:cubicBezTo>
                    <a:pt x="461310" y="298006"/>
                    <a:pt x="464425" y="300050"/>
                    <a:pt x="465939" y="303249"/>
                  </a:cubicBezTo>
                  <a:lnTo>
                    <a:pt x="552013" y="474758"/>
                  </a:lnTo>
                  <a:cubicBezTo>
                    <a:pt x="553704" y="478135"/>
                    <a:pt x="553348" y="482223"/>
                    <a:pt x="551123" y="485244"/>
                  </a:cubicBezTo>
                  <a:lnTo>
                    <a:pt x="465048" y="602546"/>
                  </a:lnTo>
                  <a:cubicBezTo>
                    <a:pt x="463090" y="605212"/>
                    <a:pt x="460064" y="606722"/>
                    <a:pt x="456859" y="606722"/>
                  </a:cubicBezTo>
                  <a:cubicBezTo>
                    <a:pt x="456503" y="606722"/>
                    <a:pt x="456147" y="606633"/>
                    <a:pt x="455702" y="606633"/>
                  </a:cubicBezTo>
                  <a:cubicBezTo>
                    <a:pt x="452142" y="606278"/>
                    <a:pt x="449026" y="603967"/>
                    <a:pt x="447602" y="600591"/>
                  </a:cubicBezTo>
                  <a:lnTo>
                    <a:pt x="368827" y="419129"/>
                  </a:lnTo>
                  <a:cubicBezTo>
                    <a:pt x="367402" y="415752"/>
                    <a:pt x="367758" y="412019"/>
                    <a:pt x="369984" y="409087"/>
                  </a:cubicBezTo>
                  <a:lnTo>
                    <a:pt x="389032" y="383050"/>
                  </a:lnTo>
                  <a:lnTo>
                    <a:pt x="363753" y="357901"/>
                  </a:lnTo>
                  <a:lnTo>
                    <a:pt x="306518" y="415041"/>
                  </a:lnTo>
                  <a:cubicBezTo>
                    <a:pt x="304649" y="416907"/>
                    <a:pt x="302068" y="417973"/>
                    <a:pt x="299397" y="417973"/>
                  </a:cubicBezTo>
                  <a:cubicBezTo>
                    <a:pt x="296727" y="417973"/>
                    <a:pt x="294146" y="416907"/>
                    <a:pt x="292187" y="415041"/>
                  </a:cubicBezTo>
                  <a:lnTo>
                    <a:pt x="285067" y="407843"/>
                  </a:lnTo>
                  <a:lnTo>
                    <a:pt x="263526" y="429348"/>
                  </a:lnTo>
                  <a:cubicBezTo>
                    <a:pt x="261567" y="431303"/>
                    <a:pt x="258986" y="432281"/>
                    <a:pt x="256405" y="432281"/>
                  </a:cubicBezTo>
                  <a:cubicBezTo>
                    <a:pt x="253734" y="432281"/>
                    <a:pt x="251153" y="431303"/>
                    <a:pt x="249195" y="429348"/>
                  </a:cubicBezTo>
                  <a:lnTo>
                    <a:pt x="177629" y="357901"/>
                  </a:lnTo>
                  <a:cubicBezTo>
                    <a:pt x="173624" y="353902"/>
                    <a:pt x="173624" y="347504"/>
                    <a:pt x="177629" y="343594"/>
                  </a:cubicBezTo>
                  <a:lnTo>
                    <a:pt x="199170" y="322088"/>
                  </a:lnTo>
                  <a:lnTo>
                    <a:pt x="191960" y="314890"/>
                  </a:lnTo>
                  <a:cubicBezTo>
                    <a:pt x="188044" y="310980"/>
                    <a:pt x="188044" y="304582"/>
                    <a:pt x="191960" y="300583"/>
                  </a:cubicBezTo>
                  <a:lnTo>
                    <a:pt x="249195" y="243443"/>
                  </a:lnTo>
                  <a:lnTo>
                    <a:pt x="234864" y="229136"/>
                  </a:lnTo>
                  <a:lnTo>
                    <a:pt x="213412" y="250641"/>
                  </a:lnTo>
                  <a:cubicBezTo>
                    <a:pt x="211454" y="252596"/>
                    <a:pt x="208872" y="253574"/>
                    <a:pt x="206202" y="253574"/>
                  </a:cubicBezTo>
                  <a:cubicBezTo>
                    <a:pt x="204778" y="253574"/>
                    <a:pt x="203354" y="253307"/>
                    <a:pt x="201930" y="252596"/>
                  </a:cubicBezTo>
                  <a:lnTo>
                    <a:pt x="5837" y="160888"/>
                  </a:lnTo>
                  <a:cubicBezTo>
                    <a:pt x="2543" y="159377"/>
                    <a:pt x="407" y="156267"/>
                    <a:pt x="51" y="152712"/>
                  </a:cubicBezTo>
                  <a:cubicBezTo>
                    <a:pt x="-305" y="149157"/>
                    <a:pt x="1208" y="145692"/>
                    <a:pt x="4057" y="143559"/>
                  </a:cubicBezTo>
                  <a:lnTo>
                    <a:pt x="121463" y="56560"/>
                  </a:lnTo>
                  <a:cubicBezTo>
                    <a:pt x="124578" y="54338"/>
                    <a:pt x="128673" y="53983"/>
                    <a:pt x="132055" y="55671"/>
                  </a:cubicBezTo>
                  <a:close/>
                  <a:moveTo>
                    <a:pt x="435401" y="50595"/>
                  </a:moveTo>
                  <a:cubicBezTo>
                    <a:pt x="502404" y="50595"/>
                    <a:pt x="556950" y="104965"/>
                    <a:pt x="556950" y="171861"/>
                  </a:cubicBezTo>
                  <a:cubicBezTo>
                    <a:pt x="556950" y="177457"/>
                    <a:pt x="552412" y="181988"/>
                    <a:pt x="546806" y="181988"/>
                  </a:cubicBezTo>
                  <a:cubicBezTo>
                    <a:pt x="541200" y="181988"/>
                    <a:pt x="536662" y="177457"/>
                    <a:pt x="536662" y="171861"/>
                  </a:cubicBezTo>
                  <a:cubicBezTo>
                    <a:pt x="536662" y="116158"/>
                    <a:pt x="491282" y="70761"/>
                    <a:pt x="435401" y="70761"/>
                  </a:cubicBezTo>
                  <a:cubicBezTo>
                    <a:pt x="429884" y="70761"/>
                    <a:pt x="425346" y="66319"/>
                    <a:pt x="425346" y="60722"/>
                  </a:cubicBezTo>
                  <a:cubicBezTo>
                    <a:pt x="425346" y="55126"/>
                    <a:pt x="429884" y="50595"/>
                    <a:pt x="435401" y="50595"/>
                  </a:cubicBezTo>
                  <a:close/>
                  <a:moveTo>
                    <a:pt x="435403" y="0"/>
                  </a:moveTo>
                  <a:cubicBezTo>
                    <a:pt x="530365" y="0"/>
                    <a:pt x="607616" y="77131"/>
                    <a:pt x="607616" y="171858"/>
                  </a:cubicBezTo>
                  <a:cubicBezTo>
                    <a:pt x="607616" y="177456"/>
                    <a:pt x="603077" y="181988"/>
                    <a:pt x="597470" y="181988"/>
                  </a:cubicBezTo>
                  <a:cubicBezTo>
                    <a:pt x="591863" y="181988"/>
                    <a:pt x="587324" y="177456"/>
                    <a:pt x="587324" y="171858"/>
                  </a:cubicBezTo>
                  <a:cubicBezTo>
                    <a:pt x="587324" y="88239"/>
                    <a:pt x="519240" y="20260"/>
                    <a:pt x="435403" y="20260"/>
                  </a:cubicBezTo>
                  <a:cubicBezTo>
                    <a:pt x="429885" y="20260"/>
                    <a:pt x="425346" y="15728"/>
                    <a:pt x="425346" y="10130"/>
                  </a:cubicBezTo>
                  <a:cubicBezTo>
                    <a:pt x="425346" y="4532"/>
                    <a:pt x="429885" y="0"/>
                    <a:pt x="4354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10948988" y="1546377"/>
              <a:ext cx="419100" cy="4191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1812200">
              <a:off x="10960518" y="1450777"/>
              <a:ext cx="61038" cy="88505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965886">
              <a:off x="10803273" y="1337695"/>
              <a:ext cx="61038" cy="88505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 rot="11334825">
              <a:off x="10716242" y="1178780"/>
              <a:ext cx="61038" cy="88505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4476961">
              <a:off x="9709629" y="2917757"/>
              <a:ext cx="61038" cy="88505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/>
            <p:cNvSpPr/>
            <p:nvPr/>
          </p:nvSpPr>
          <p:spPr>
            <a:xfrm rot="3255765">
              <a:off x="8670204" y="2544697"/>
              <a:ext cx="61038" cy="88505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/>
            <p:cNvSpPr/>
            <p:nvPr/>
          </p:nvSpPr>
          <p:spPr>
            <a:xfrm rot="3520583">
              <a:off x="8891694" y="2574317"/>
              <a:ext cx="61038" cy="88505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3655796">
              <a:off x="9209040" y="2619916"/>
              <a:ext cx="61038" cy="88505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satellite_258651"/>
            <p:cNvSpPr>
              <a:spLocks noChangeAspect="1"/>
            </p:cNvSpPr>
            <p:nvPr/>
          </p:nvSpPr>
          <p:spPr bwMode="auto">
            <a:xfrm rot="17956804">
              <a:off x="10850192" y="952380"/>
              <a:ext cx="281691" cy="281277"/>
            </a:xfrm>
            <a:custGeom>
              <a:avLst/>
              <a:gdLst>
                <a:gd name="connsiteX0" fmla="*/ 213412 w 607616"/>
                <a:gd name="connsiteY0" fmla="*/ 336396 h 606722"/>
                <a:gd name="connsiteX1" fmla="*/ 199081 w 607616"/>
                <a:gd name="connsiteY1" fmla="*/ 350703 h 606722"/>
                <a:gd name="connsiteX2" fmla="*/ 256405 w 607616"/>
                <a:gd name="connsiteY2" fmla="*/ 407932 h 606722"/>
                <a:gd name="connsiteX3" fmla="*/ 270736 w 607616"/>
                <a:gd name="connsiteY3" fmla="*/ 393624 h 606722"/>
                <a:gd name="connsiteX4" fmla="*/ 249195 w 607616"/>
                <a:gd name="connsiteY4" fmla="*/ 300672 h 606722"/>
                <a:gd name="connsiteX5" fmla="*/ 249195 w 607616"/>
                <a:gd name="connsiteY5" fmla="*/ 314979 h 606722"/>
                <a:gd name="connsiteX6" fmla="*/ 263526 w 607616"/>
                <a:gd name="connsiteY6" fmla="*/ 314979 h 606722"/>
                <a:gd name="connsiteX7" fmla="*/ 263526 w 607616"/>
                <a:gd name="connsiteY7" fmla="*/ 300672 h 606722"/>
                <a:gd name="connsiteX8" fmla="*/ 249195 w 607616"/>
                <a:gd name="connsiteY8" fmla="*/ 300672 h 606722"/>
                <a:gd name="connsiteX9" fmla="*/ 277857 w 607616"/>
                <a:gd name="connsiteY9" fmla="*/ 272057 h 606722"/>
                <a:gd name="connsiteX10" fmla="*/ 277857 w 607616"/>
                <a:gd name="connsiteY10" fmla="*/ 286365 h 606722"/>
                <a:gd name="connsiteX11" fmla="*/ 292187 w 607616"/>
                <a:gd name="connsiteY11" fmla="*/ 286365 h 606722"/>
                <a:gd name="connsiteX12" fmla="*/ 292187 w 607616"/>
                <a:gd name="connsiteY12" fmla="*/ 272057 h 606722"/>
                <a:gd name="connsiteX13" fmla="*/ 277857 w 607616"/>
                <a:gd name="connsiteY13" fmla="*/ 272057 h 606722"/>
                <a:gd name="connsiteX14" fmla="*/ 306518 w 607616"/>
                <a:gd name="connsiteY14" fmla="*/ 243443 h 606722"/>
                <a:gd name="connsiteX15" fmla="*/ 306518 w 607616"/>
                <a:gd name="connsiteY15" fmla="*/ 257750 h 606722"/>
                <a:gd name="connsiteX16" fmla="*/ 320849 w 607616"/>
                <a:gd name="connsiteY16" fmla="*/ 257750 h 606722"/>
                <a:gd name="connsiteX17" fmla="*/ 320849 w 607616"/>
                <a:gd name="connsiteY17" fmla="*/ 243443 h 606722"/>
                <a:gd name="connsiteX18" fmla="*/ 306518 w 607616"/>
                <a:gd name="connsiteY18" fmla="*/ 243443 h 606722"/>
                <a:gd name="connsiteX19" fmla="*/ 363753 w 607616"/>
                <a:gd name="connsiteY19" fmla="*/ 186303 h 606722"/>
                <a:gd name="connsiteX20" fmla="*/ 349422 w 607616"/>
                <a:gd name="connsiteY20" fmla="*/ 200610 h 606722"/>
                <a:gd name="connsiteX21" fmla="*/ 406835 w 607616"/>
                <a:gd name="connsiteY21" fmla="*/ 257750 h 606722"/>
                <a:gd name="connsiteX22" fmla="*/ 421076 w 607616"/>
                <a:gd name="connsiteY22" fmla="*/ 243443 h 606722"/>
                <a:gd name="connsiteX23" fmla="*/ 392415 w 607616"/>
                <a:gd name="connsiteY23" fmla="*/ 214917 h 606722"/>
                <a:gd name="connsiteX24" fmla="*/ 392415 w 607616"/>
                <a:gd name="connsiteY24" fmla="*/ 214829 h 606722"/>
                <a:gd name="connsiteX25" fmla="*/ 435405 w 607616"/>
                <a:gd name="connsiteY25" fmla="*/ 101120 h 606722"/>
                <a:gd name="connsiteX26" fmla="*/ 506355 w 607616"/>
                <a:gd name="connsiteY26" fmla="*/ 171858 h 606722"/>
                <a:gd name="connsiteX27" fmla="*/ 496207 w 607616"/>
                <a:gd name="connsiteY27" fmla="*/ 181988 h 606722"/>
                <a:gd name="connsiteX28" fmla="*/ 486058 w 607616"/>
                <a:gd name="connsiteY28" fmla="*/ 171858 h 606722"/>
                <a:gd name="connsiteX29" fmla="*/ 435405 w 607616"/>
                <a:gd name="connsiteY29" fmla="*/ 121293 h 606722"/>
                <a:gd name="connsiteX30" fmla="*/ 425346 w 607616"/>
                <a:gd name="connsiteY30" fmla="*/ 111251 h 606722"/>
                <a:gd name="connsiteX31" fmla="*/ 435405 w 607616"/>
                <a:gd name="connsiteY31" fmla="*/ 101120 h 606722"/>
                <a:gd name="connsiteX32" fmla="*/ 132055 w 607616"/>
                <a:gd name="connsiteY32" fmla="*/ 55671 h 606722"/>
                <a:gd name="connsiteX33" fmla="*/ 303937 w 607616"/>
                <a:gd name="connsiteY33" fmla="*/ 141426 h 606722"/>
                <a:gd name="connsiteX34" fmla="*/ 309367 w 607616"/>
                <a:gd name="connsiteY34" fmla="*/ 148891 h 606722"/>
                <a:gd name="connsiteX35" fmla="*/ 306518 w 607616"/>
                <a:gd name="connsiteY35" fmla="*/ 157600 h 606722"/>
                <a:gd name="connsiteX36" fmla="*/ 249195 w 607616"/>
                <a:gd name="connsiteY36" fmla="*/ 214917 h 606722"/>
                <a:gd name="connsiteX37" fmla="*/ 263526 w 607616"/>
                <a:gd name="connsiteY37" fmla="*/ 229225 h 606722"/>
                <a:gd name="connsiteX38" fmla="*/ 313639 w 607616"/>
                <a:gd name="connsiteY38" fmla="*/ 179105 h 606722"/>
                <a:gd name="connsiteX39" fmla="*/ 327970 w 607616"/>
                <a:gd name="connsiteY39" fmla="*/ 179105 h 606722"/>
                <a:gd name="connsiteX40" fmla="*/ 335091 w 607616"/>
                <a:gd name="connsiteY40" fmla="*/ 186303 h 606722"/>
                <a:gd name="connsiteX41" fmla="*/ 356632 w 607616"/>
                <a:gd name="connsiteY41" fmla="*/ 164798 h 606722"/>
                <a:gd name="connsiteX42" fmla="*/ 370963 w 607616"/>
                <a:gd name="connsiteY42" fmla="*/ 164798 h 606722"/>
                <a:gd name="connsiteX43" fmla="*/ 399625 w 607616"/>
                <a:gd name="connsiteY43" fmla="*/ 193412 h 606722"/>
                <a:gd name="connsiteX44" fmla="*/ 415914 w 607616"/>
                <a:gd name="connsiteY44" fmla="*/ 177061 h 606722"/>
                <a:gd name="connsiteX45" fmla="*/ 421165 w 607616"/>
                <a:gd name="connsiteY45" fmla="*/ 157600 h 606722"/>
                <a:gd name="connsiteX46" fmla="*/ 449738 w 607616"/>
                <a:gd name="connsiteY46" fmla="*/ 157600 h 606722"/>
                <a:gd name="connsiteX47" fmla="*/ 449738 w 607616"/>
                <a:gd name="connsiteY47" fmla="*/ 186214 h 606722"/>
                <a:gd name="connsiteX48" fmla="*/ 430245 w 607616"/>
                <a:gd name="connsiteY48" fmla="*/ 191368 h 606722"/>
                <a:gd name="connsiteX49" fmla="*/ 413866 w 607616"/>
                <a:gd name="connsiteY49" fmla="*/ 207719 h 606722"/>
                <a:gd name="connsiteX50" fmla="*/ 442528 w 607616"/>
                <a:gd name="connsiteY50" fmla="*/ 236334 h 606722"/>
                <a:gd name="connsiteX51" fmla="*/ 442528 w 607616"/>
                <a:gd name="connsiteY51" fmla="*/ 250641 h 606722"/>
                <a:gd name="connsiteX52" fmla="*/ 421076 w 607616"/>
                <a:gd name="connsiteY52" fmla="*/ 272057 h 606722"/>
                <a:gd name="connsiteX53" fmla="*/ 428287 w 607616"/>
                <a:gd name="connsiteY53" fmla="*/ 279167 h 606722"/>
                <a:gd name="connsiteX54" fmla="*/ 431224 w 607616"/>
                <a:gd name="connsiteY54" fmla="*/ 286276 h 606722"/>
                <a:gd name="connsiteX55" fmla="*/ 428287 w 607616"/>
                <a:gd name="connsiteY55" fmla="*/ 293474 h 606722"/>
                <a:gd name="connsiteX56" fmla="*/ 378084 w 607616"/>
                <a:gd name="connsiteY56" fmla="*/ 343594 h 606722"/>
                <a:gd name="connsiteX57" fmla="*/ 401138 w 607616"/>
                <a:gd name="connsiteY57" fmla="*/ 366610 h 606722"/>
                <a:gd name="connsiteX58" fmla="*/ 448759 w 607616"/>
                <a:gd name="connsiteY58" fmla="*/ 301738 h 606722"/>
                <a:gd name="connsiteX59" fmla="*/ 457749 w 607616"/>
                <a:gd name="connsiteY59" fmla="*/ 297650 h 606722"/>
                <a:gd name="connsiteX60" fmla="*/ 465939 w 607616"/>
                <a:gd name="connsiteY60" fmla="*/ 303249 h 606722"/>
                <a:gd name="connsiteX61" fmla="*/ 552013 w 607616"/>
                <a:gd name="connsiteY61" fmla="*/ 474758 h 606722"/>
                <a:gd name="connsiteX62" fmla="*/ 551123 w 607616"/>
                <a:gd name="connsiteY62" fmla="*/ 485244 h 606722"/>
                <a:gd name="connsiteX63" fmla="*/ 465048 w 607616"/>
                <a:gd name="connsiteY63" fmla="*/ 602546 h 606722"/>
                <a:gd name="connsiteX64" fmla="*/ 456859 w 607616"/>
                <a:gd name="connsiteY64" fmla="*/ 606722 h 606722"/>
                <a:gd name="connsiteX65" fmla="*/ 455702 w 607616"/>
                <a:gd name="connsiteY65" fmla="*/ 606633 h 606722"/>
                <a:gd name="connsiteX66" fmla="*/ 447602 w 607616"/>
                <a:gd name="connsiteY66" fmla="*/ 600591 h 606722"/>
                <a:gd name="connsiteX67" fmla="*/ 368827 w 607616"/>
                <a:gd name="connsiteY67" fmla="*/ 419129 h 606722"/>
                <a:gd name="connsiteX68" fmla="*/ 369984 w 607616"/>
                <a:gd name="connsiteY68" fmla="*/ 409087 h 606722"/>
                <a:gd name="connsiteX69" fmla="*/ 389032 w 607616"/>
                <a:gd name="connsiteY69" fmla="*/ 383050 h 606722"/>
                <a:gd name="connsiteX70" fmla="*/ 363753 w 607616"/>
                <a:gd name="connsiteY70" fmla="*/ 357901 h 606722"/>
                <a:gd name="connsiteX71" fmla="*/ 306518 w 607616"/>
                <a:gd name="connsiteY71" fmla="*/ 415041 h 606722"/>
                <a:gd name="connsiteX72" fmla="*/ 299397 w 607616"/>
                <a:gd name="connsiteY72" fmla="*/ 417973 h 606722"/>
                <a:gd name="connsiteX73" fmla="*/ 292187 w 607616"/>
                <a:gd name="connsiteY73" fmla="*/ 415041 h 606722"/>
                <a:gd name="connsiteX74" fmla="*/ 285067 w 607616"/>
                <a:gd name="connsiteY74" fmla="*/ 407843 h 606722"/>
                <a:gd name="connsiteX75" fmla="*/ 263526 w 607616"/>
                <a:gd name="connsiteY75" fmla="*/ 429348 h 606722"/>
                <a:gd name="connsiteX76" fmla="*/ 256405 w 607616"/>
                <a:gd name="connsiteY76" fmla="*/ 432281 h 606722"/>
                <a:gd name="connsiteX77" fmla="*/ 249195 w 607616"/>
                <a:gd name="connsiteY77" fmla="*/ 429348 h 606722"/>
                <a:gd name="connsiteX78" fmla="*/ 177629 w 607616"/>
                <a:gd name="connsiteY78" fmla="*/ 357901 h 606722"/>
                <a:gd name="connsiteX79" fmla="*/ 177629 w 607616"/>
                <a:gd name="connsiteY79" fmla="*/ 343594 h 606722"/>
                <a:gd name="connsiteX80" fmla="*/ 199170 w 607616"/>
                <a:gd name="connsiteY80" fmla="*/ 322088 h 606722"/>
                <a:gd name="connsiteX81" fmla="*/ 191960 w 607616"/>
                <a:gd name="connsiteY81" fmla="*/ 314890 h 606722"/>
                <a:gd name="connsiteX82" fmla="*/ 191960 w 607616"/>
                <a:gd name="connsiteY82" fmla="*/ 300583 h 606722"/>
                <a:gd name="connsiteX83" fmla="*/ 249195 w 607616"/>
                <a:gd name="connsiteY83" fmla="*/ 243443 h 606722"/>
                <a:gd name="connsiteX84" fmla="*/ 234864 w 607616"/>
                <a:gd name="connsiteY84" fmla="*/ 229136 h 606722"/>
                <a:gd name="connsiteX85" fmla="*/ 213412 w 607616"/>
                <a:gd name="connsiteY85" fmla="*/ 250641 h 606722"/>
                <a:gd name="connsiteX86" fmla="*/ 206202 w 607616"/>
                <a:gd name="connsiteY86" fmla="*/ 253574 h 606722"/>
                <a:gd name="connsiteX87" fmla="*/ 201930 w 607616"/>
                <a:gd name="connsiteY87" fmla="*/ 252596 h 606722"/>
                <a:gd name="connsiteX88" fmla="*/ 5837 w 607616"/>
                <a:gd name="connsiteY88" fmla="*/ 160888 h 606722"/>
                <a:gd name="connsiteX89" fmla="*/ 51 w 607616"/>
                <a:gd name="connsiteY89" fmla="*/ 152712 h 606722"/>
                <a:gd name="connsiteX90" fmla="*/ 4057 w 607616"/>
                <a:gd name="connsiteY90" fmla="*/ 143559 h 606722"/>
                <a:gd name="connsiteX91" fmla="*/ 121463 w 607616"/>
                <a:gd name="connsiteY91" fmla="*/ 56560 h 606722"/>
                <a:gd name="connsiteX92" fmla="*/ 132055 w 607616"/>
                <a:gd name="connsiteY92" fmla="*/ 55671 h 606722"/>
                <a:gd name="connsiteX93" fmla="*/ 435401 w 607616"/>
                <a:gd name="connsiteY93" fmla="*/ 50595 h 606722"/>
                <a:gd name="connsiteX94" fmla="*/ 556950 w 607616"/>
                <a:gd name="connsiteY94" fmla="*/ 171861 h 606722"/>
                <a:gd name="connsiteX95" fmla="*/ 546806 w 607616"/>
                <a:gd name="connsiteY95" fmla="*/ 181988 h 606722"/>
                <a:gd name="connsiteX96" fmla="*/ 536662 w 607616"/>
                <a:gd name="connsiteY96" fmla="*/ 171861 h 606722"/>
                <a:gd name="connsiteX97" fmla="*/ 435401 w 607616"/>
                <a:gd name="connsiteY97" fmla="*/ 70761 h 606722"/>
                <a:gd name="connsiteX98" fmla="*/ 425346 w 607616"/>
                <a:gd name="connsiteY98" fmla="*/ 60722 h 606722"/>
                <a:gd name="connsiteX99" fmla="*/ 435401 w 607616"/>
                <a:gd name="connsiteY99" fmla="*/ 50595 h 606722"/>
                <a:gd name="connsiteX100" fmla="*/ 435403 w 607616"/>
                <a:gd name="connsiteY100" fmla="*/ 0 h 606722"/>
                <a:gd name="connsiteX101" fmla="*/ 607616 w 607616"/>
                <a:gd name="connsiteY101" fmla="*/ 171858 h 606722"/>
                <a:gd name="connsiteX102" fmla="*/ 597470 w 607616"/>
                <a:gd name="connsiteY102" fmla="*/ 181988 h 606722"/>
                <a:gd name="connsiteX103" fmla="*/ 587324 w 607616"/>
                <a:gd name="connsiteY103" fmla="*/ 171858 h 606722"/>
                <a:gd name="connsiteX104" fmla="*/ 435403 w 607616"/>
                <a:gd name="connsiteY104" fmla="*/ 20260 h 606722"/>
                <a:gd name="connsiteX105" fmla="*/ 425346 w 607616"/>
                <a:gd name="connsiteY105" fmla="*/ 10130 h 606722"/>
                <a:gd name="connsiteX106" fmla="*/ 435403 w 607616"/>
                <a:gd name="connsiteY10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607616" h="606722">
                  <a:moveTo>
                    <a:pt x="213412" y="336396"/>
                  </a:moveTo>
                  <a:lnTo>
                    <a:pt x="199081" y="350703"/>
                  </a:lnTo>
                  <a:lnTo>
                    <a:pt x="256405" y="407932"/>
                  </a:lnTo>
                  <a:lnTo>
                    <a:pt x="270736" y="393624"/>
                  </a:lnTo>
                  <a:close/>
                  <a:moveTo>
                    <a:pt x="249195" y="300672"/>
                  </a:moveTo>
                  <a:cubicBezTo>
                    <a:pt x="245278" y="304582"/>
                    <a:pt x="245278" y="310980"/>
                    <a:pt x="249195" y="314979"/>
                  </a:cubicBezTo>
                  <a:cubicBezTo>
                    <a:pt x="253111" y="318889"/>
                    <a:pt x="259609" y="318889"/>
                    <a:pt x="263526" y="314979"/>
                  </a:cubicBezTo>
                  <a:cubicBezTo>
                    <a:pt x="267442" y="310980"/>
                    <a:pt x="267442" y="304582"/>
                    <a:pt x="263526" y="300672"/>
                  </a:cubicBezTo>
                  <a:cubicBezTo>
                    <a:pt x="259609" y="296762"/>
                    <a:pt x="253111" y="296762"/>
                    <a:pt x="249195" y="300672"/>
                  </a:cubicBezTo>
                  <a:close/>
                  <a:moveTo>
                    <a:pt x="277857" y="272057"/>
                  </a:moveTo>
                  <a:cubicBezTo>
                    <a:pt x="273851" y="276056"/>
                    <a:pt x="273851" y="282455"/>
                    <a:pt x="277857" y="286365"/>
                  </a:cubicBezTo>
                  <a:cubicBezTo>
                    <a:pt x="281773" y="290364"/>
                    <a:pt x="288182" y="290364"/>
                    <a:pt x="292187" y="286365"/>
                  </a:cubicBezTo>
                  <a:cubicBezTo>
                    <a:pt x="296104" y="282455"/>
                    <a:pt x="296104" y="276056"/>
                    <a:pt x="292187" y="272057"/>
                  </a:cubicBezTo>
                  <a:cubicBezTo>
                    <a:pt x="288182" y="268147"/>
                    <a:pt x="281773" y="268147"/>
                    <a:pt x="277857" y="272057"/>
                  </a:cubicBezTo>
                  <a:close/>
                  <a:moveTo>
                    <a:pt x="306518" y="243443"/>
                  </a:moveTo>
                  <a:cubicBezTo>
                    <a:pt x="302513" y="247442"/>
                    <a:pt x="302513" y="253840"/>
                    <a:pt x="306518" y="257750"/>
                  </a:cubicBezTo>
                  <a:cubicBezTo>
                    <a:pt x="310435" y="261749"/>
                    <a:pt x="316844" y="261749"/>
                    <a:pt x="320849" y="257750"/>
                  </a:cubicBezTo>
                  <a:cubicBezTo>
                    <a:pt x="324766" y="253840"/>
                    <a:pt x="324766" y="247442"/>
                    <a:pt x="320849" y="243443"/>
                  </a:cubicBezTo>
                  <a:cubicBezTo>
                    <a:pt x="316844" y="239533"/>
                    <a:pt x="310435" y="239533"/>
                    <a:pt x="306518" y="243443"/>
                  </a:cubicBezTo>
                  <a:close/>
                  <a:moveTo>
                    <a:pt x="363753" y="186303"/>
                  </a:moveTo>
                  <a:lnTo>
                    <a:pt x="349422" y="200610"/>
                  </a:lnTo>
                  <a:lnTo>
                    <a:pt x="406835" y="257750"/>
                  </a:lnTo>
                  <a:lnTo>
                    <a:pt x="421076" y="243443"/>
                  </a:lnTo>
                  <a:lnTo>
                    <a:pt x="392415" y="214917"/>
                  </a:lnTo>
                  <a:lnTo>
                    <a:pt x="392415" y="214829"/>
                  </a:lnTo>
                  <a:close/>
                  <a:moveTo>
                    <a:pt x="435405" y="101120"/>
                  </a:moveTo>
                  <a:cubicBezTo>
                    <a:pt x="474575" y="101120"/>
                    <a:pt x="506355" y="132845"/>
                    <a:pt x="506355" y="171858"/>
                  </a:cubicBezTo>
                  <a:cubicBezTo>
                    <a:pt x="506355" y="177456"/>
                    <a:pt x="501815" y="181988"/>
                    <a:pt x="496207" y="181988"/>
                  </a:cubicBezTo>
                  <a:cubicBezTo>
                    <a:pt x="490598" y="181988"/>
                    <a:pt x="486058" y="177456"/>
                    <a:pt x="486058" y="171858"/>
                  </a:cubicBezTo>
                  <a:cubicBezTo>
                    <a:pt x="486058" y="144042"/>
                    <a:pt x="463358" y="121293"/>
                    <a:pt x="435405" y="121293"/>
                  </a:cubicBezTo>
                  <a:cubicBezTo>
                    <a:pt x="429886" y="121293"/>
                    <a:pt x="425346" y="116850"/>
                    <a:pt x="425346" y="111251"/>
                  </a:cubicBezTo>
                  <a:cubicBezTo>
                    <a:pt x="425346" y="105652"/>
                    <a:pt x="429886" y="101120"/>
                    <a:pt x="435405" y="101120"/>
                  </a:cubicBezTo>
                  <a:close/>
                  <a:moveTo>
                    <a:pt x="132055" y="55671"/>
                  </a:moveTo>
                  <a:lnTo>
                    <a:pt x="303937" y="141426"/>
                  </a:lnTo>
                  <a:cubicBezTo>
                    <a:pt x="306785" y="142848"/>
                    <a:pt x="308833" y="145692"/>
                    <a:pt x="309367" y="148891"/>
                  </a:cubicBezTo>
                  <a:cubicBezTo>
                    <a:pt x="309901" y="152090"/>
                    <a:pt x="308833" y="155289"/>
                    <a:pt x="306518" y="157600"/>
                  </a:cubicBezTo>
                  <a:lnTo>
                    <a:pt x="249195" y="214917"/>
                  </a:lnTo>
                  <a:lnTo>
                    <a:pt x="263526" y="229225"/>
                  </a:lnTo>
                  <a:lnTo>
                    <a:pt x="313639" y="179105"/>
                  </a:lnTo>
                  <a:cubicBezTo>
                    <a:pt x="317645" y="175195"/>
                    <a:pt x="324054" y="175195"/>
                    <a:pt x="327970" y="179105"/>
                  </a:cubicBezTo>
                  <a:lnTo>
                    <a:pt x="335091" y="186303"/>
                  </a:lnTo>
                  <a:lnTo>
                    <a:pt x="356632" y="164798"/>
                  </a:lnTo>
                  <a:cubicBezTo>
                    <a:pt x="360370" y="161065"/>
                    <a:pt x="367135" y="161065"/>
                    <a:pt x="370963" y="164798"/>
                  </a:cubicBezTo>
                  <a:lnTo>
                    <a:pt x="399625" y="193412"/>
                  </a:lnTo>
                  <a:lnTo>
                    <a:pt x="415914" y="177061"/>
                  </a:lnTo>
                  <a:cubicBezTo>
                    <a:pt x="414134" y="170396"/>
                    <a:pt x="415825" y="162931"/>
                    <a:pt x="421165" y="157600"/>
                  </a:cubicBezTo>
                  <a:cubicBezTo>
                    <a:pt x="428999" y="149691"/>
                    <a:pt x="441816" y="149691"/>
                    <a:pt x="449738" y="157600"/>
                  </a:cubicBezTo>
                  <a:cubicBezTo>
                    <a:pt x="457660" y="165509"/>
                    <a:pt x="457660" y="178305"/>
                    <a:pt x="449738" y="186214"/>
                  </a:cubicBezTo>
                  <a:cubicBezTo>
                    <a:pt x="444487" y="191546"/>
                    <a:pt x="437010" y="193146"/>
                    <a:pt x="430245" y="191368"/>
                  </a:cubicBezTo>
                  <a:lnTo>
                    <a:pt x="413866" y="207719"/>
                  </a:lnTo>
                  <a:lnTo>
                    <a:pt x="442528" y="236334"/>
                  </a:lnTo>
                  <a:cubicBezTo>
                    <a:pt x="446534" y="240244"/>
                    <a:pt x="446534" y="246642"/>
                    <a:pt x="442528" y="250641"/>
                  </a:cubicBezTo>
                  <a:lnTo>
                    <a:pt x="421076" y="272057"/>
                  </a:lnTo>
                  <a:lnTo>
                    <a:pt x="428287" y="279167"/>
                  </a:lnTo>
                  <a:cubicBezTo>
                    <a:pt x="430156" y="281033"/>
                    <a:pt x="431224" y="283610"/>
                    <a:pt x="431224" y="286276"/>
                  </a:cubicBezTo>
                  <a:cubicBezTo>
                    <a:pt x="431224" y="289031"/>
                    <a:pt x="430156" y="291608"/>
                    <a:pt x="428287" y="293474"/>
                  </a:cubicBezTo>
                  <a:lnTo>
                    <a:pt x="378084" y="343594"/>
                  </a:lnTo>
                  <a:lnTo>
                    <a:pt x="401138" y="366610"/>
                  </a:lnTo>
                  <a:lnTo>
                    <a:pt x="448759" y="301738"/>
                  </a:lnTo>
                  <a:cubicBezTo>
                    <a:pt x="450807" y="298983"/>
                    <a:pt x="454189" y="297295"/>
                    <a:pt x="457749" y="297650"/>
                  </a:cubicBezTo>
                  <a:cubicBezTo>
                    <a:pt x="461310" y="298006"/>
                    <a:pt x="464425" y="300050"/>
                    <a:pt x="465939" y="303249"/>
                  </a:cubicBezTo>
                  <a:lnTo>
                    <a:pt x="552013" y="474758"/>
                  </a:lnTo>
                  <a:cubicBezTo>
                    <a:pt x="553704" y="478135"/>
                    <a:pt x="553348" y="482223"/>
                    <a:pt x="551123" y="485244"/>
                  </a:cubicBezTo>
                  <a:lnTo>
                    <a:pt x="465048" y="602546"/>
                  </a:lnTo>
                  <a:cubicBezTo>
                    <a:pt x="463090" y="605212"/>
                    <a:pt x="460064" y="606722"/>
                    <a:pt x="456859" y="606722"/>
                  </a:cubicBezTo>
                  <a:cubicBezTo>
                    <a:pt x="456503" y="606722"/>
                    <a:pt x="456147" y="606633"/>
                    <a:pt x="455702" y="606633"/>
                  </a:cubicBezTo>
                  <a:cubicBezTo>
                    <a:pt x="452142" y="606278"/>
                    <a:pt x="449026" y="603967"/>
                    <a:pt x="447602" y="600591"/>
                  </a:cubicBezTo>
                  <a:lnTo>
                    <a:pt x="368827" y="419129"/>
                  </a:lnTo>
                  <a:cubicBezTo>
                    <a:pt x="367402" y="415752"/>
                    <a:pt x="367758" y="412019"/>
                    <a:pt x="369984" y="409087"/>
                  </a:cubicBezTo>
                  <a:lnTo>
                    <a:pt x="389032" y="383050"/>
                  </a:lnTo>
                  <a:lnTo>
                    <a:pt x="363753" y="357901"/>
                  </a:lnTo>
                  <a:lnTo>
                    <a:pt x="306518" y="415041"/>
                  </a:lnTo>
                  <a:cubicBezTo>
                    <a:pt x="304649" y="416907"/>
                    <a:pt x="302068" y="417973"/>
                    <a:pt x="299397" y="417973"/>
                  </a:cubicBezTo>
                  <a:cubicBezTo>
                    <a:pt x="296727" y="417973"/>
                    <a:pt x="294146" y="416907"/>
                    <a:pt x="292187" y="415041"/>
                  </a:cubicBezTo>
                  <a:lnTo>
                    <a:pt x="285067" y="407843"/>
                  </a:lnTo>
                  <a:lnTo>
                    <a:pt x="263526" y="429348"/>
                  </a:lnTo>
                  <a:cubicBezTo>
                    <a:pt x="261567" y="431303"/>
                    <a:pt x="258986" y="432281"/>
                    <a:pt x="256405" y="432281"/>
                  </a:cubicBezTo>
                  <a:cubicBezTo>
                    <a:pt x="253734" y="432281"/>
                    <a:pt x="251153" y="431303"/>
                    <a:pt x="249195" y="429348"/>
                  </a:cubicBezTo>
                  <a:lnTo>
                    <a:pt x="177629" y="357901"/>
                  </a:lnTo>
                  <a:cubicBezTo>
                    <a:pt x="173624" y="353902"/>
                    <a:pt x="173624" y="347504"/>
                    <a:pt x="177629" y="343594"/>
                  </a:cubicBezTo>
                  <a:lnTo>
                    <a:pt x="199170" y="322088"/>
                  </a:lnTo>
                  <a:lnTo>
                    <a:pt x="191960" y="314890"/>
                  </a:lnTo>
                  <a:cubicBezTo>
                    <a:pt x="188044" y="310980"/>
                    <a:pt x="188044" y="304582"/>
                    <a:pt x="191960" y="300583"/>
                  </a:cubicBezTo>
                  <a:lnTo>
                    <a:pt x="249195" y="243443"/>
                  </a:lnTo>
                  <a:lnTo>
                    <a:pt x="234864" y="229136"/>
                  </a:lnTo>
                  <a:lnTo>
                    <a:pt x="213412" y="250641"/>
                  </a:lnTo>
                  <a:cubicBezTo>
                    <a:pt x="211454" y="252596"/>
                    <a:pt x="208872" y="253574"/>
                    <a:pt x="206202" y="253574"/>
                  </a:cubicBezTo>
                  <a:cubicBezTo>
                    <a:pt x="204778" y="253574"/>
                    <a:pt x="203354" y="253307"/>
                    <a:pt x="201930" y="252596"/>
                  </a:cubicBezTo>
                  <a:lnTo>
                    <a:pt x="5837" y="160888"/>
                  </a:lnTo>
                  <a:cubicBezTo>
                    <a:pt x="2543" y="159377"/>
                    <a:pt x="407" y="156267"/>
                    <a:pt x="51" y="152712"/>
                  </a:cubicBezTo>
                  <a:cubicBezTo>
                    <a:pt x="-305" y="149157"/>
                    <a:pt x="1208" y="145692"/>
                    <a:pt x="4057" y="143559"/>
                  </a:cubicBezTo>
                  <a:lnTo>
                    <a:pt x="121463" y="56560"/>
                  </a:lnTo>
                  <a:cubicBezTo>
                    <a:pt x="124578" y="54338"/>
                    <a:pt x="128673" y="53983"/>
                    <a:pt x="132055" y="55671"/>
                  </a:cubicBezTo>
                  <a:close/>
                  <a:moveTo>
                    <a:pt x="435401" y="50595"/>
                  </a:moveTo>
                  <a:cubicBezTo>
                    <a:pt x="502404" y="50595"/>
                    <a:pt x="556950" y="104965"/>
                    <a:pt x="556950" y="171861"/>
                  </a:cubicBezTo>
                  <a:cubicBezTo>
                    <a:pt x="556950" y="177457"/>
                    <a:pt x="552412" y="181988"/>
                    <a:pt x="546806" y="181988"/>
                  </a:cubicBezTo>
                  <a:cubicBezTo>
                    <a:pt x="541200" y="181988"/>
                    <a:pt x="536662" y="177457"/>
                    <a:pt x="536662" y="171861"/>
                  </a:cubicBezTo>
                  <a:cubicBezTo>
                    <a:pt x="536662" y="116158"/>
                    <a:pt x="491282" y="70761"/>
                    <a:pt x="435401" y="70761"/>
                  </a:cubicBezTo>
                  <a:cubicBezTo>
                    <a:pt x="429884" y="70761"/>
                    <a:pt x="425346" y="66319"/>
                    <a:pt x="425346" y="60722"/>
                  </a:cubicBezTo>
                  <a:cubicBezTo>
                    <a:pt x="425346" y="55126"/>
                    <a:pt x="429884" y="50595"/>
                    <a:pt x="435401" y="50595"/>
                  </a:cubicBezTo>
                  <a:close/>
                  <a:moveTo>
                    <a:pt x="435403" y="0"/>
                  </a:moveTo>
                  <a:cubicBezTo>
                    <a:pt x="530365" y="0"/>
                    <a:pt x="607616" y="77131"/>
                    <a:pt x="607616" y="171858"/>
                  </a:cubicBezTo>
                  <a:cubicBezTo>
                    <a:pt x="607616" y="177456"/>
                    <a:pt x="603077" y="181988"/>
                    <a:pt x="597470" y="181988"/>
                  </a:cubicBezTo>
                  <a:cubicBezTo>
                    <a:pt x="591863" y="181988"/>
                    <a:pt x="587324" y="177456"/>
                    <a:pt x="587324" y="171858"/>
                  </a:cubicBezTo>
                  <a:cubicBezTo>
                    <a:pt x="587324" y="88239"/>
                    <a:pt x="519240" y="20260"/>
                    <a:pt x="435403" y="20260"/>
                  </a:cubicBezTo>
                  <a:cubicBezTo>
                    <a:pt x="429885" y="20260"/>
                    <a:pt x="425346" y="15728"/>
                    <a:pt x="425346" y="10130"/>
                  </a:cubicBezTo>
                  <a:cubicBezTo>
                    <a:pt x="425346" y="4532"/>
                    <a:pt x="429885" y="0"/>
                    <a:pt x="4354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0" name="satellite_258651"/>
            <p:cNvSpPr>
              <a:spLocks noChangeAspect="1"/>
            </p:cNvSpPr>
            <p:nvPr/>
          </p:nvSpPr>
          <p:spPr bwMode="auto">
            <a:xfrm rot="17956804">
              <a:off x="9239785" y="2902312"/>
              <a:ext cx="281691" cy="281277"/>
            </a:xfrm>
            <a:custGeom>
              <a:avLst/>
              <a:gdLst>
                <a:gd name="connsiteX0" fmla="*/ 213412 w 607616"/>
                <a:gd name="connsiteY0" fmla="*/ 336396 h 606722"/>
                <a:gd name="connsiteX1" fmla="*/ 199081 w 607616"/>
                <a:gd name="connsiteY1" fmla="*/ 350703 h 606722"/>
                <a:gd name="connsiteX2" fmla="*/ 256405 w 607616"/>
                <a:gd name="connsiteY2" fmla="*/ 407932 h 606722"/>
                <a:gd name="connsiteX3" fmla="*/ 270736 w 607616"/>
                <a:gd name="connsiteY3" fmla="*/ 393624 h 606722"/>
                <a:gd name="connsiteX4" fmla="*/ 249195 w 607616"/>
                <a:gd name="connsiteY4" fmla="*/ 300672 h 606722"/>
                <a:gd name="connsiteX5" fmla="*/ 249195 w 607616"/>
                <a:gd name="connsiteY5" fmla="*/ 314979 h 606722"/>
                <a:gd name="connsiteX6" fmla="*/ 263526 w 607616"/>
                <a:gd name="connsiteY6" fmla="*/ 314979 h 606722"/>
                <a:gd name="connsiteX7" fmla="*/ 263526 w 607616"/>
                <a:gd name="connsiteY7" fmla="*/ 300672 h 606722"/>
                <a:gd name="connsiteX8" fmla="*/ 249195 w 607616"/>
                <a:gd name="connsiteY8" fmla="*/ 300672 h 606722"/>
                <a:gd name="connsiteX9" fmla="*/ 277857 w 607616"/>
                <a:gd name="connsiteY9" fmla="*/ 272057 h 606722"/>
                <a:gd name="connsiteX10" fmla="*/ 277857 w 607616"/>
                <a:gd name="connsiteY10" fmla="*/ 286365 h 606722"/>
                <a:gd name="connsiteX11" fmla="*/ 292187 w 607616"/>
                <a:gd name="connsiteY11" fmla="*/ 286365 h 606722"/>
                <a:gd name="connsiteX12" fmla="*/ 292187 w 607616"/>
                <a:gd name="connsiteY12" fmla="*/ 272057 h 606722"/>
                <a:gd name="connsiteX13" fmla="*/ 277857 w 607616"/>
                <a:gd name="connsiteY13" fmla="*/ 272057 h 606722"/>
                <a:gd name="connsiteX14" fmla="*/ 306518 w 607616"/>
                <a:gd name="connsiteY14" fmla="*/ 243443 h 606722"/>
                <a:gd name="connsiteX15" fmla="*/ 306518 w 607616"/>
                <a:gd name="connsiteY15" fmla="*/ 257750 h 606722"/>
                <a:gd name="connsiteX16" fmla="*/ 320849 w 607616"/>
                <a:gd name="connsiteY16" fmla="*/ 257750 h 606722"/>
                <a:gd name="connsiteX17" fmla="*/ 320849 w 607616"/>
                <a:gd name="connsiteY17" fmla="*/ 243443 h 606722"/>
                <a:gd name="connsiteX18" fmla="*/ 306518 w 607616"/>
                <a:gd name="connsiteY18" fmla="*/ 243443 h 606722"/>
                <a:gd name="connsiteX19" fmla="*/ 363753 w 607616"/>
                <a:gd name="connsiteY19" fmla="*/ 186303 h 606722"/>
                <a:gd name="connsiteX20" fmla="*/ 349422 w 607616"/>
                <a:gd name="connsiteY20" fmla="*/ 200610 h 606722"/>
                <a:gd name="connsiteX21" fmla="*/ 406835 w 607616"/>
                <a:gd name="connsiteY21" fmla="*/ 257750 h 606722"/>
                <a:gd name="connsiteX22" fmla="*/ 421076 w 607616"/>
                <a:gd name="connsiteY22" fmla="*/ 243443 h 606722"/>
                <a:gd name="connsiteX23" fmla="*/ 392415 w 607616"/>
                <a:gd name="connsiteY23" fmla="*/ 214917 h 606722"/>
                <a:gd name="connsiteX24" fmla="*/ 392415 w 607616"/>
                <a:gd name="connsiteY24" fmla="*/ 214829 h 606722"/>
                <a:gd name="connsiteX25" fmla="*/ 435405 w 607616"/>
                <a:gd name="connsiteY25" fmla="*/ 101120 h 606722"/>
                <a:gd name="connsiteX26" fmla="*/ 506355 w 607616"/>
                <a:gd name="connsiteY26" fmla="*/ 171858 h 606722"/>
                <a:gd name="connsiteX27" fmla="*/ 496207 w 607616"/>
                <a:gd name="connsiteY27" fmla="*/ 181988 h 606722"/>
                <a:gd name="connsiteX28" fmla="*/ 486058 w 607616"/>
                <a:gd name="connsiteY28" fmla="*/ 171858 h 606722"/>
                <a:gd name="connsiteX29" fmla="*/ 435405 w 607616"/>
                <a:gd name="connsiteY29" fmla="*/ 121293 h 606722"/>
                <a:gd name="connsiteX30" fmla="*/ 425346 w 607616"/>
                <a:gd name="connsiteY30" fmla="*/ 111251 h 606722"/>
                <a:gd name="connsiteX31" fmla="*/ 435405 w 607616"/>
                <a:gd name="connsiteY31" fmla="*/ 101120 h 606722"/>
                <a:gd name="connsiteX32" fmla="*/ 132055 w 607616"/>
                <a:gd name="connsiteY32" fmla="*/ 55671 h 606722"/>
                <a:gd name="connsiteX33" fmla="*/ 303937 w 607616"/>
                <a:gd name="connsiteY33" fmla="*/ 141426 h 606722"/>
                <a:gd name="connsiteX34" fmla="*/ 309367 w 607616"/>
                <a:gd name="connsiteY34" fmla="*/ 148891 h 606722"/>
                <a:gd name="connsiteX35" fmla="*/ 306518 w 607616"/>
                <a:gd name="connsiteY35" fmla="*/ 157600 h 606722"/>
                <a:gd name="connsiteX36" fmla="*/ 249195 w 607616"/>
                <a:gd name="connsiteY36" fmla="*/ 214917 h 606722"/>
                <a:gd name="connsiteX37" fmla="*/ 263526 w 607616"/>
                <a:gd name="connsiteY37" fmla="*/ 229225 h 606722"/>
                <a:gd name="connsiteX38" fmla="*/ 313639 w 607616"/>
                <a:gd name="connsiteY38" fmla="*/ 179105 h 606722"/>
                <a:gd name="connsiteX39" fmla="*/ 327970 w 607616"/>
                <a:gd name="connsiteY39" fmla="*/ 179105 h 606722"/>
                <a:gd name="connsiteX40" fmla="*/ 335091 w 607616"/>
                <a:gd name="connsiteY40" fmla="*/ 186303 h 606722"/>
                <a:gd name="connsiteX41" fmla="*/ 356632 w 607616"/>
                <a:gd name="connsiteY41" fmla="*/ 164798 h 606722"/>
                <a:gd name="connsiteX42" fmla="*/ 370963 w 607616"/>
                <a:gd name="connsiteY42" fmla="*/ 164798 h 606722"/>
                <a:gd name="connsiteX43" fmla="*/ 399625 w 607616"/>
                <a:gd name="connsiteY43" fmla="*/ 193412 h 606722"/>
                <a:gd name="connsiteX44" fmla="*/ 415914 w 607616"/>
                <a:gd name="connsiteY44" fmla="*/ 177061 h 606722"/>
                <a:gd name="connsiteX45" fmla="*/ 421165 w 607616"/>
                <a:gd name="connsiteY45" fmla="*/ 157600 h 606722"/>
                <a:gd name="connsiteX46" fmla="*/ 449738 w 607616"/>
                <a:gd name="connsiteY46" fmla="*/ 157600 h 606722"/>
                <a:gd name="connsiteX47" fmla="*/ 449738 w 607616"/>
                <a:gd name="connsiteY47" fmla="*/ 186214 h 606722"/>
                <a:gd name="connsiteX48" fmla="*/ 430245 w 607616"/>
                <a:gd name="connsiteY48" fmla="*/ 191368 h 606722"/>
                <a:gd name="connsiteX49" fmla="*/ 413866 w 607616"/>
                <a:gd name="connsiteY49" fmla="*/ 207719 h 606722"/>
                <a:gd name="connsiteX50" fmla="*/ 442528 w 607616"/>
                <a:gd name="connsiteY50" fmla="*/ 236334 h 606722"/>
                <a:gd name="connsiteX51" fmla="*/ 442528 w 607616"/>
                <a:gd name="connsiteY51" fmla="*/ 250641 h 606722"/>
                <a:gd name="connsiteX52" fmla="*/ 421076 w 607616"/>
                <a:gd name="connsiteY52" fmla="*/ 272057 h 606722"/>
                <a:gd name="connsiteX53" fmla="*/ 428287 w 607616"/>
                <a:gd name="connsiteY53" fmla="*/ 279167 h 606722"/>
                <a:gd name="connsiteX54" fmla="*/ 431224 w 607616"/>
                <a:gd name="connsiteY54" fmla="*/ 286276 h 606722"/>
                <a:gd name="connsiteX55" fmla="*/ 428287 w 607616"/>
                <a:gd name="connsiteY55" fmla="*/ 293474 h 606722"/>
                <a:gd name="connsiteX56" fmla="*/ 378084 w 607616"/>
                <a:gd name="connsiteY56" fmla="*/ 343594 h 606722"/>
                <a:gd name="connsiteX57" fmla="*/ 401138 w 607616"/>
                <a:gd name="connsiteY57" fmla="*/ 366610 h 606722"/>
                <a:gd name="connsiteX58" fmla="*/ 448759 w 607616"/>
                <a:gd name="connsiteY58" fmla="*/ 301738 h 606722"/>
                <a:gd name="connsiteX59" fmla="*/ 457749 w 607616"/>
                <a:gd name="connsiteY59" fmla="*/ 297650 h 606722"/>
                <a:gd name="connsiteX60" fmla="*/ 465939 w 607616"/>
                <a:gd name="connsiteY60" fmla="*/ 303249 h 606722"/>
                <a:gd name="connsiteX61" fmla="*/ 552013 w 607616"/>
                <a:gd name="connsiteY61" fmla="*/ 474758 h 606722"/>
                <a:gd name="connsiteX62" fmla="*/ 551123 w 607616"/>
                <a:gd name="connsiteY62" fmla="*/ 485244 h 606722"/>
                <a:gd name="connsiteX63" fmla="*/ 465048 w 607616"/>
                <a:gd name="connsiteY63" fmla="*/ 602546 h 606722"/>
                <a:gd name="connsiteX64" fmla="*/ 456859 w 607616"/>
                <a:gd name="connsiteY64" fmla="*/ 606722 h 606722"/>
                <a:gd name="connsiteX65" fmla="*/ 455702 w 607616"/>
                <a:gd name="connsiteY65" fmla="*/ 606633 h 606722"/>
                <a:gd name="connsiteX66" fmla="*/ 447602 w 607616"/>
                <a:gd name="connsiteY66" fmla="*/ 600591 h 606722"/>
                <a:gd name="connsiteX67" fmla="*/ 368827 w 607616"/>
                <a:gd name="connsiteY67" fmla="*/ 419129 h 606722"/>
                <a:gd name="connsiteX68" fmla="*/ 369984 w 607616"/>
                <a:gd name="connsiteY68" fmla="*/ 409087 h 606722"/>
                <a:gd name="connsiteX69" fmla="*/ 389032 w 607616"/>
                <a:gd name="connsiteY69" fmla="*/ 383050 h 606722"/>
                <a:gd name="connsiteX70" fmla="*/ 363753 w 607616"/>
                <a:gd name="connsiteY70" fmla="*/ 357901 h 606722"/>
                <a:gd name="connsiteX71" fmla="*/ 306518 w 607616"/>
                <a:gd name="connsiteY71" fmla="*/ 415041 h 606722"/>
                <a:gd name="connsiteX72" fmla="*/ 299397 w 607616"/>
                <a:gd name="connsiteY72" fmla="*/ 417973 h 606722"/>
                <a:gd name="connsiteX73" fmla="*/ 292187 w 607616"/>
                <a:gd name="connsiteY73" fmla="*/ 415041 h 606722"/>
                <a:gd name="connsiteX74" fmla="*/ 285067 w 607616"/>
                <a:gd name="connsiteY74" fmla="*/ 407843 h 606722"/>
                <a:gd name="connsiteX75" fmla="*/ 263526 w 607616"/>
                <a:gd name="connsiteY75" fmla="*/ 429348 h 606722"/>
                <a:gd name="connsiteX76" fmla="*/ 256405 w 607616"/>
                <a:gd name="connsiteY76" fmla="*/ 432281 h 606722"/>
                <a:gd name="connsiteX77" fmla="*/ 249195 w 607616"/>
                <a:gd name="connsiteY77" fmla="*/ 429348 h 606722"/>
                <a:gd name="connsiteX78" fmla="*/ 177629 w 607616"/>
                <a:gd name="connsiteY78" fmla="*/ 357901 h 606722"/>
                <a:gd name="connsiteX79" fmla="*/ 177629 w 607616"/>
                <a:gd name="connsiteY79" fmla="*/ 343594 h 606722"/>
                <a:gd name="connsiteX80" fmla="*/ 199170 w 607616"/>
                <a:gd name="connsiteY80" fmla="*/ 322088 h 606722"/>
                <a:gd name="connsiteX81" fmla="*/ 191960 w 607616"/>
                <a:gd name="connsiteY81" fmla="*/ 314890 h 606722"/>
                <a:gd name="connsiteX82" fmla="*/ 191960 w 607616"/>
                <a:gd name="connsiteY82" fmla="*/ 300583 h 606722"/>
                <a:gd name="connsiteX83" fmla="*/ 249195 w 607616"/>
                <a:gd name="connsiteY83" fmla="*/ 243443 h 606722"/>
                <a:gd name="connsiteX84" fmla="*/ 234864 w 607616"/>
                <a:gd name="connsiteY84" fmla="*/ 229136 h 606722"/>
                <a:gd name="connsiteX85" fmla="*/ 213412 w 607616"/>
                <a:gd name="connsiteY85" fmla="*/ 250641 h 606722"/>
                <a:gd name="connsiteX86" fmla="*/ 206202 w 607616"/>
                <a:gd name="connsiteY86" fmla="*/ 253574 h 606722"/>
                <a:gd name="connsiteX87" fmla="*/ 201930 w 607616"/>
                <a:gd name="connsiteY87" fmla="*/ 252596 h 606722"/>
                <a:gd name="connsiteX88" fmla="*/ 5837 w 607616"/>
                <a:gd name="connsiteY88" fmla="*/ 160888 h 606722"/>
                <a:gd name="connsiteX89" fmla="*/ 51 w 607616"/>
                <a:gd name="connsiteY89" fmla="*/ 152712 h 606722"/>
                <a:gd name="connsiteX90" fmla="*/ 4057 w 607616"/>
                <a:gd name="connsiteY90" fmla="*/ 143559 h 606722"/>
                <a:gd name="connsiteX91" fmla="*/ 121463 w 607616"/>
                <a:gd name="connsiteY91" fmla="*/ 56560 h 606722"/>
                <a:gd name="connsiteX92" fmla="*/ 132055 w 607616"/>
                <a:gd name="connsiteY92" fmla="*/ 55671 h 606722"/>
                <a:gd name="connsiteX93" fmla="*/ 435401 w 607616"/>
                <a:gd name="connsiteY93" fmla="*/ 50595 h 606722"/>
                <a:gd name="connsiteX94" fmla="*/ 556950 w 607616"/>
                <a:gd name="connsiteY94" fmla="*/ 171861 h 606722"/>
                <a:gd name="connsiteX95" fmla="*/ 546806 w 607616"/>
                <a:gd name="connsiteY95" fmla="*/ 181988 h 606722"/>
                <a:gd name="connsiteX96" fmla="*/ 536662 w 607616"/>
                <a:gd name="connsiteY96" fmla="*/ 171861 h 606722"/>
                <a:gd name="connsiteX97" fmla="*/ 435401 w 607616"/>
                <a:gd name="connsiteY97" fmla="*/ 70761 h 606722"/>
                <a:gd name="connsiteX98" fmla="*/ 425346 w 607616"/>
                <a:gd name="connsiteY98" fmla="*/ 60722 h 606722"/>
                <a:gd name="connsiteX99" fmla="*/ 435401 w 607616"/>
                <a:gd name="connsiteY99" fmla="*/ 50595 h 606722"/>
                <a:gd name="connsiteX100" fmla="*/ 435403 w 607616"/>
                <a:gd name="connsiteY100" fmla="*/ 0 h 606722"/>
                <a:gd name="connsiteX101" fmla="*/ 607616 w 607616"/>
                <a:gd name="connsiteY101" fmla="*/ 171858 h 606722"/>
                <a:gd name="connsiteX102" fmla="*/ 597470 w 607616"/>
                <a:gd name="connsiteY102" fmla="*/ 181988 h 606722"/>
                <a:gd name="connsiteX103" fmla="*/ 587324 w 607616"/>
                <a:gd name="connsiteY103" fmla="*/ 171858 h 606722"/>
                <a:gd name="connsiteX104" fmla="*/ 435403 w 607616"/>
                <a:gd name="connsiteY104" fmla="*/ 20260 h 606722"/>
                <a:gd name="connsiteX105" fmla="*/ 425346 w 607616"/>
                <a:gd name="connsiteY105" fmla="*/ 10130 h 606722"/>
                <a:gd name="connsiteX106" fmla="*/ 435403 w 607616"/>
                <a:gd name="connsiteY10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607616" h="606722">
                  <a:moveTo>
                    <a:pt x="213412" y="336396"/>
                  </a:moveTo>
                  <a:lnTo>
                    <a:pt x="199081" y="350703"/>
                  </a:lnTo>
                  <a:lnTo>
                    <a:pt x="256405" y="407932"/>
                  </a:lnTo>
                  <a:lnTo>
                    <a:pt x="270736" y="393624"/>
                  </a:lnTo>
                  <a:close/>
                  <a:moveTo>
                    <a:pt x="249195" y="300672"/>
                  </a:moveTo>
                  <a:cubicBezTo>
                    <a:pt x="245278" y="304582"/>
                    <a:pt x="245278" y="310980"/>
                    <a:pt x="249195" y="314979"/>
                  </a:cubicBezTo>
                  <a:cubicBezTo>
                    <a:pt x="253111" y="318889"/>
                    <a:pt x="259609" y="318889"/>
                    <a:pt x="263526" y="314979"/>
                  </a:cubicBezTo>
                  <a:cubicBezTo>
                    <a:pt x="267442" y="310980"/>
                    <a:pt x="267442" y="304582"/>
                    <a:pt x="263526" y="300672"/>
                  </a:cubicBezTo>
                  <a:cubicBezTo>
                    <a:pt x="259609" y="296762"/>
                    <a:pt x="253111" y="296762"/>
                    <a:pt x="249195" y="300672"/>
                  </a:cubicBezTo>
                  <a:close/>
                  <a:moveTo>
                    <a:pt x="277857" y="272057"/>
                  </a:moveTo>
                  <a:cubicBezTo>
                    <a:pt x="273851" y="276056"/>
                    <a:pt x="273851" y="282455"/>
                    <a:pt x="277857" y="286365"/>
                  </a:cubicBezTo>
                  <a:cubicBezTo>
                    <a:pt x="281773" y="290364"/>
                    <a:pt x="288182" y="290364"/>
                    <a:pt x="292187" y="286365"/>
                  </a:cubicBezTo>
                  <a:cubicBezTo>
                    <a:pt x="296104" y="282455"/>
                    <a:pt x="296104" y="276056"/>
                    <a:pt x="292187" y="272057"/>
                  </a:cubicBezTo>
                  <a:cubicBezTo>
                    <a:pt x="288182" y="268147"/>
                    <a:pt x="281773" y="268147"/>
                    <a:pt x="277857" y="272057"/>
                  </a:cubicBezTo>
                  <a:close/>
                  <a:moveTo>
                    <a:pt x="306518" y="243443"/>
                  </a:moveTo>
                  <a:cubicBezTo>
                    <a:pt x="302513" y="247442"/>
                    <a:pt x="302513" y="253840"/>
                    <a:pt x="306518" y="257750"/>
                  </a:cubicBezTo>
                  <a:cubicBezTo>
                    <a:pt x="310435" y="261749"/>
                    <a:pt x="316844" y="261749"/>
                    <a:pt x="320849" y="257750"/>
                  </a:cubicBezTo>
                  <a:cubicBezTo>
                    <a:pt x="324766" y="253840"/>
                    <a:pt x="324766" y="247442"/>
                    <a:pt x="320849" y="243443"/>
                  </a:cubicBezTo>
                  <a:cubicBezTo>
                    <a:pt x="316844" y="239533"/>
                    <a:pt x="310435" y="239533"/>
                    <a:pt x="306518" y="243443"/>
                  </a:cubicBezTo>
                  <a:close/>
                  <a:moveTo>
                    <a:pt x="363753" y="186303"/>
                  </a:moveTo>
                  <a:lnTo>
                    <a:pt x="349422" y="200610"/>
                  </a:lnTo>
                  <a:lnTo>
                    <a:pt x="406835" y="257750"/>
                  </a:lnTo>
                  <a:lnTo>
                    <a:pt x="421076" y="243443"/>
                  </a:lnTo>
                  <a:lnTo>
                    <a:pt x="392415" y="214917"/>
                  </a:lnTo>
                  <a:lnTo>
                    <a:pt x="392415" y="214829"/>
                  </a:lnTo>
                  <a:close/>
                  <a:moveTo>
                    <a:pt x="435405" y="101120"/>
                  </a:moveTo>
                  <a:cubicBezTo>
                    <a:pt x="474575" y="101120"/>
                    <a:pt x="506355" y="132845"/>
                    <a:pt x="506355" y="171858"/>
                  </a:cubicBezTo>
                  <a:cubicBezTo>
                    <a:pt x="506355" y="177456"/>
                    <a:pt x="501815" y="181988"/>
                    <a:pt x="496207" y="181988"/>
                  </a:cubicBezTo>
                  <a:cubicBezTo>
                    <a:pt x="490598" y="181988"/>
                    <a:pt x="486058" y="177456"/>
                    <a:pt x="486058" y="171858"/>
                  </a:cubicBezTo>
                  <a:cubicBezTo>
                    <a:pt x="486058" y="144042"/>
                    <a:pt x="463358" y="121293"/>
                    <a:pt x="435405" y="121293"/>
                  </a:cubicBezTo>
                  <a:cubicBezTo>
                    <a:pt x="429886" y="121293"/>
                    <a:pt x="425346" y="116850"/>
                    <a:pt x="425346" y="111251"/>
                  </a:cubicBezTo>
                  <a:cubicBezTo>
                    <a:pt x="425346" y="105652"/>
                    <a:pt x="429886" y="101120"/>
                    <a:pt x="435405" y="101120"/>
                  </a:cubicBezTo>
                  <a:close/>
                  <a:moveTo>
                    <a:pt x="132055" y="55671"/>
                  </a:moveTo>
                  <a:lnTo>
                    <a:pt x="303937" y="141426"/>
                  </a:lnTo>
                  <a:cubicBezTo>
                    <a:pt x="306785" y="142848"/>
                    <a:pt x="308833" y="145692"/>
                    <a:pt x="309367" y="148891"/>
                  </a:cubicBezTo>
                  <a:cubicBezTo>
                    <a:pt x="309901" y="152090"/>
                    <a:pt x="308833" y="155289"/>
                    <a:pt x="306518" y="157600"/>
                  </a:cubicBezTo>
                  <a:lnTo>
                    <a:pt x="249195" y="214917"/>
                  </a:lnTo>
                  <a:lnTo>
                    <a:pt x="263526" y="229225"/>
                  </a:lnTo>
                  <a:lnTo>
                    <a:pt x="313639" y="179105"/>
                  </a:lnTo>
                  <a:cubicBezTo>
                    <a:pt x="317645" y="175195"/>
                    <a:pt x="324054" y="175195"/>
                    <a:pt x="327970" y="179105"/>
                  </a:cubicBezTo>
                  <a:lnTo>
                    <a:pt x="335091" y="186303"/>
                  </a:lnTo>
                  <a:lnTo>
                    <a:pt x="356632" y="164798"/>
                  </a:lnTo>
                  <a:cubicBezTo>
                    <a:pt x="360370" y="161065"/>
                    <a:pt x="367135" y="161065"/>
                    <a:pt x="370963" y="164798"/>
                  </a:cubicBezTo>
                  <a:lnTo>
                    <a:pt x="399625" y="193412"/>
                  </a:lnTo>
                  <a:lnTo>
                    <a:pt x="415914" y="177061"/>
                  </a:lnTo>
                  <a:cubicBezTo>
                    <a:pt x="414134" y="170396"/>
                    <a:pt x="415825" y="162931"/>
                    <a:pt x="421165" y="157600"/>
                  </a:cubicBezTo>
                  <a:cubicBezTo>
                    <a:pt x="428999" y="149691"/>
                    <a:pt x="441816" y="149691"/>
                    <a:pt x="449738" y="157600"/>
                  </a:cubicBezTo>
                  <a:cubicBezTo>
                    <a:pt x="457660" y="165509"/>
                    <a:pt x="457660" y="178305"/>
                    <a:pt x="449738" y="186214"/>
                  </a:cubicBezTo>
                  <a:cubicBezTo>
                    <a:pt x="444487" y="191546"/>
                    <a:pt x="437010" y="193146"/>
                    <a:pt x="430245" y="191368"/>
                  </a:cubicBezTo>
                  <a:lnTo>
                    <a:pt x="413866" y="207719"/>
                  </a:lnTo>
                  <a:lnTo>
                    <a:pt x="442528" y="236334"/>
                  </a:lnTo>
                  <a:cubicBezTo>
                    <a:pt x="446534" y="240244"/>
                    <a:pt x="446534" y="246642"/>
                    <a:pt x="442528" y="250641"/>
                  </a:cubicBezTo>
                  <a:lnTo>
                    <a:pt x="421076" y="272057"/>
                  </a:lnTo>
                  <a:lnTo>
                    <a:pt x="428287" y="279167"/>
                  </a:lnTo>
                  <a:cubicBezTo>
                    <a:pt x="430156" y="281033"/>
                    <a:pt x="431224" y="283610"/>
                    <a:pt x="431224" y="286276"/>
                  </a:cubicBezTo>
                  <a:cubicBezTo>
                    <a:pt x="431224" y="289031"/>
                    <a:pt x="430156" y="291608"/>
                    <a:pt x="428287" y="293474"/>
                  </a:cubicBezTo>
                  <a:lnTo>
                    <a:pt x="378084" y="343594"/>
                  </a:lnTo>
                  <a:lnTo>
                    <a:pt x="401138" y="366610"/>
                  </a:lnTo>
                  <a:lnTo>
                    <a:pt x="448759" y="301738"/>
                  </a:lnTo>
                  <a:cubicBezTo>
                    <a:pt x="450807" y="298983"/>
                    <a:pt x="454189" y="297295"/>
                    <a:pt x="457749" y="297650"/>
                  </a:cubicBezTo>
                  <a:cubicBezTo>
                    <a:pt x="461310" y="298006"/>
                    <a:pt x="464425" y="300050"/>
                    <a:pt x="465939" y="303249"/>
                  </a:cubicBezTo>
                  <a:lnTo>
                    <a:pt x="552013" y="474758"/>
                  </a:lnTo>
                  <a:cubicBezTo>
                    <a:pt x="553704" y="478135"/>
                    <a:pt x="553348" y="482223"/>
                    <a:pt x="551123" y="485244"/>
                  </a:cubicBezTo>
                  <a:lnTo>
                    <a:pt x="465048" y="602546"/>
                  </a:lnTo>
                  <a:cubicBezTo>
                    <a:pt x="463090" y="605212"/>
                    <a:pt x="460064" y="606722"/>
                    <a:pt x="456859" y="606722"/>
                  </a:cubicBezTo>
                  <a:cubicBezTo>
                    <a:pt x="456503" y="606722"/>
                    <a:pt x="456147" y="606633"/>
                    <a:pt x="455702" y="606633"/>
                  </a:cubicBezTo>
                  <a:cubicBezTo>
                    <a:pt x="452142" y="606278"/>
                    <a:pt x="449026" y="603967"/>
                    <a:pt x="447602" y="600591"/>
                  </a:cubicBezTo>
                  <a:lnTo>
                    <a:pt x="368827" y="419129"/>
                  </a:lnTo>
                  <a:cubicBezTo>
                    <a:pt x="367402" y="415752"/>
                    <a:pt x="367758" y="412019"/>
                    <a:pt x="369984" y="409087"/>
                  </a:cubicBezTo>
                  <a:lnTo>
                    <a:pt x="389032" y="383050"/>
                  </a:lnTo>
                  <a:lnTo>
                    <a:pt x="363753" y="357901"/>
                  </a:lnTo>
                  <a:lnTo>
                    <a:pt x="306518" y="415041"/>
                  </a:lnTo>
                  <a:cubicBezTo>
                    <a:pt x="304649" y="416907"/>
                    <a:pt x="302068" y="417973"/>
                    <a:pt x="299397" y="417973"/>
                  </a:cubicBezTo>
                  <a:cubicBezTo>
                    <a:pt x="296727" y="417973"/>
                    <a:pt x="294146" y="416907"/>
                    <a:pt x="292187" y="415041"/>
                  </a:cubicBezTo>
                  <a:lnTo>
                    <a:pt x="285067" y="407843"/>
                  </a:lnTo>
                  <a:lnTo>
                    <a:pt x="263526" y="429348"/>
                  </a:lnTo>
                  <a:cubicBezTo>
                    <a:pt x="261567" y="431303"/>
                    <a:pt x="258986" y="432281"/>
                    <a:pt x="256405" y="432281"/>
                  </a:cubicBezTo>
                  <a:cubicBezTo>
                    <a:pt x="253734" y="432281"/>
                    <a:pt x="251153" y="431303"/>
                    <a:pt x="249195" y="429348"/>
                  </a:cubicBezTo>
                  <a:lnTo>
                    <a:pt x="177629" y="357901"/>
                  </a:lnTo>
                  <a:cubicBezTo>
                    <a:pt x="173624" y="353902"/>
                    <a:pt x="173624" y="347504"/>
                    <a:pt x="177629" y="343594"/>
                  </a:cubicBezTo>
                  <a:lnTo>
                    <a:pt x="199170" y="322088"/>
                  </a:lnTo>
                  <a:lnTo>
                    <a:pt x="191960" y="314890"/>
                  </a:lnTo>
                  <a:cubicBezTo>
                    <a:pt x="188044" y="310980"/>
                    <a:pt x="188044" y="304582"/>
                    <a:pt x="191960" y="300583"/>
                  </a:cubicBezTo>
                  <a:lnTo>
                    <a:pt x="249195" y="243443"/>
                  </a:lnTo>
                  <a:lnTo>
                    <a:pt x="234864" y="229136"/>
                  </a:lnTo>
                  <a:lnTo>
                    <a:pt x="213412" y="250641"/>
                  </a:lnTo>
                  <a:cubicBezTo>
                    <a:pt x="211454" y="252596"/>
                    <a:pt x="208872" y="253574"/>
                    <a:pt x="206202" y="253574"/>
                  </a:cubicBezTo>
                  <a:cubicBezTo>
                    <a:pt x="204778" y="253574"/>
                    <a:pt x="203354" y="253307"/>
                    <a:pt x="201930" y="252596"/>
                  </a:cubicBezTo>
                  <a:lnTo>
                    <a:pt x="5837" y="160888"/>
                  </a:lnTo>
                  <a:cubicBezTo>
                    <a:pt x="2543" y="159377"/>
                    <a:pt x="407" y="156267"/>
                    <a:pt x="51" y="152712"/>
                  </a:cubicBezTo>
                  <a:cubicBezTo>
                    <a:pt x="-305" y="149157"/>
                    <a:pt x="1208" y="145692"/>
                    <a:pt x="4057" y="143559"/>
                  </a:cubicBezTo>
                  <a:lnTo>
                    <a:pt x="121463" y="56560"/>
                  </a:lnTo>
                  <a:cubicBezTo>
                    <a:pt x="124578" y="54338"/>
                    <a:pt x="128673" y="53983"/>
                    <a:pt x="132055" y="55671"/>
                  </a:cubicBezTo>
                  <a:close/>
                  <a:moveTo>
                    <a:pt x="435401" y="50595"/>
                  </a:moveTo>
                  <a:cubicBezTo>
                    <a:pt x="502404" y="50595"/>
                    <a:pt x="556950" y="104965"/>
                    <a:pt x="556950" y="171861"/>
                  </a:cubicBezTo>
                  <a:cubicBezTo>
                    <a:pt x="556950" y="177457"/>
                    <a:pt x="552412" y="181988"/>
                    <a:pt x="546806" y="181988"/>
                  </a:cubicBezTo>
                  <a:cubicBezTo>
                    <a:pt x="541200" y="181988"/>
                    <a:pt x="536662" y="177457"/>
                    <a:pt x="536662" y="171861"/>
                  </a:cubicBezTo>
                  <a:cubicBezTo>
                    <a:pt x="536662" y="116158"/>
                    <a:pt x="491282" y="70761"/>
                    <a:pt x="435401" y="70761"/>
                  </a:cubicBezTo>
                  <a:cubicBezTo>
                    <a:pt x="429884" y="70761"/>
                    <a:pt x="425346" y="66319"/>
                    <a:pt x="425346" y="60722"/>
                  </a:cubicBezTo>
                  <a:cubicBezTo>
                    <a:pt x="425346" y="55126"/>
                    <a:pt x="429884" y="50595"/>
                    <a:pt x="435401" y="50595"/>
                  </a:cubicBezTo>
                  <a:close/>
                  <a:moveTo>
                    <a:pt x="435403" y="0"/>
                  </a:moveTo>
                  <a:cubicBezTo>
                    <a:pt x="530365" y="0"/>
                    <a:pt x="607616" y="77131"/>
                    <a:pt x="607616" y="171858"/>
                  </a:cubicBezTo>
                  <a:cubicBezTo>
                    <a:pt x="607616" y="177456"/>
                    <a:pt x="603077" y="181988"/>
                    <a:pt x="597470" y="181988"/>
                  </a:cubicBezTo>
                  <a:cubicBezTo>
                    <a:pt x="591863" y="181988"/>
                    <a:pt x="587324" y="177456"/>
                    <a:pt x="587324" y="171858"/>
                  </a:cubicBezTo>
                  <a:cubicBezTo>
                    <a:pt x="587324" y="88239"/>
                    <a:pt x="519240" y="20260"/>
                    <a:pt x="435403" y="20260"/>
                  </a:cubicBezTo>
                  <a:cubicBezTo>
                    <a:pt x="429885" y="20260"/>
                    <a:pt x="425346" y="15728"/>
                    <a:pt x="425346" y="10130"/>
                  </a:cubicBezTo>
                  <a:cubicBezTo>
                    <a:pt x="425346" y="4532"/>
                    <a:pt x="429885" y="0"/>
                    <a:pt x="4354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1" name="satellite_258651"/>
            <p:cNvSpPr>
              <a:spLocks noChangeAspect="1"/>
            </p:cNvSpPr>
            <p:nvPr/>
          </p:nvSpPr>
          <p:spPr bwMode="auto">
            <a:xfrm rot="17956804">
              <a:off x="8559877" y="3011953"/>
              <a:ext cx="281691" cy="281277"/>
            </a:xfrm>
            <a:custGeom>
              <a:avLst/>
              <a:gdLst>
                <a:gd name="connsiteX0" fmla="*/ 213412 w 607616"/>
                <a:gd name="connsiteY0" fmla="*/ 336396 h 606722"/>
                <a:gd name="connsiteX1" fmla="*/ 199081 w 607616"/>
                <a:gd name="connsiteY1" fmla="*/ 350703 h 606722"/>
                <a:gd name="connsiteX2" fmla="*/ 256405 w 607616"/>
                <a:gd name="connsiteY2" fmla="*/ 407932 h 606722"/>
                <a:gd name="connsiteX3" fmla="*/ 270736 w 607616"/>
                <a:gd name="connsiteY3" fmla="*/ 393624 h 606722"/>
                <a:gd name="connsiteX4" fmla="*/ 249195 w 607616"/>
                <a:gd name="connsiteY4" fmla="*/ 300672 h 606722"/>
                <a:gd name="connsiteX5" fmla="*/ 249195 w 607616"/>
                <a:gd name="connsiteY5" fmla="*/ 314979 h 606722"/>
                <a:gd name="connsiteX6" fmla="*/ 263526 w 607616"/>
                <a:gd name="connsiteY6" fmla="*/ 314979 h 606722"/>
                <a:gd name="connsiteX7" fmla="*/ 263526 w 607616"/>
                <a:gd name="connsiteY7" fmla="*/ 300672 h 606722"/>
                <a:gd name="connsiteX8" fmla="*/ 249195 w 607616"/>
                <a:gd name="connsiteY8" fmla="*/ 300672 h 606722"/>
                <a:gd name="connsiteX9" fmla="*/ 277857 w 607616"/>
                <a:gd name="connsiteY9" fmla="*/ 272057 h 606722"/>
                <a:gd name="connsiteX10" fmla="*/ 277857 w 607616"/>
                <a:gd name="connsiteY10" fmla="*/ 286365 h 606722"/>
                <a:gd name="connsiteX11" fmla="*/ 292187 w 607616"/>
                <a:gd name="connsiteY11" fmla="*/ 286365 h 606722"/>
                <a:gd name="connsiteX12" fmla="*/ 292187 w 607616"/>
                <a:gd name="connsiteY12" fmla="*/ 272057 h 606722"/>
                <a:gd name="connsiteX13" fmla="*/ 277857 w 607616"/>
                <a:gd name="connsiteY13" fmla="*/ 272057 h 606722"/>
                <a:gd name="connsiteX14" fmla="*/ 306518 w 607616"/>
                <a:gd name="connsiteY14" fmla="*/ 243443 h 606722"/>
                <a:gd name="connsiteX15" fmla="*/ 306518 w 607616"/>
                <a:gd name="connsiteY15" fmla="*/ 257750 h 606722"/>
                <a:gd name="connsiteX16" fmla="*/ 320849 w 607616"/>
                <a:gd name="connsiteY16" fmla="*/ 257750 h 606722"/>
                <a:gd name="connsiteX17" fmla="*/ 320849 w 607616"/>
                <a:gd name="connsiteY17" fmla="*/ 243443 h 606722"/>
                <a:gd name="connsiteX18" fmla="*/ 306518 w 607616"/>
                <a:gd name="connsiteY18" fmla="*/ 243443 h 606722"/>
                <a:gd name="connsiteX19" fmla="*/ 363753 w 607616"/>
                <a:gd name="connsiteY19" fmla="*/ 186303 h 606722"/>
                <a:gd name="connsiteX20" fmla="*/ 349422 w 607616"/>
                <a:gd name="connsiteY20" fmla="*/ 200610 h 606722"/>
                <a:gd name="connsiteX21" fmla="*/ 406835 w 607616"/>
                <a:gd name="connsiteY21" fmla="*/ 257750 h 606722"/>
                <a:gd name="connsiteX22" fmla="*/ 421076 w 607616"/>
                <a:gd name="connsiteY22" fmla="*/ 243443 h 606722"/>
                <a:gd name="connsiteX23" fmla="*/ 392415 w 607616"/>
                <a:gd name="connsiteY23" fmla="*/ 214917 h 606722"/>
                <a:gd name="connsiteX24" fmla="*/ 392415 w 607616"/>
                <a:gd name="connsiteY24" fmla="*/ 214829 h 606722"/>
                <a:gd name="connsiteX25" fmla="*/ 435405 w 607616"/>
                <a:gd name="connsiteY25" fmla="*/ 101120 h 606722"/>
                <a:gd name="connsiteX26" fmla="*/ 506355 w 607616"/>
                <a:gd name="connsiteY26" fmla="*/ 171858 h 606722"/>
                <a:gd name="connsiteX27" fmla="*/ 496207 w 607616"/>
                <a:gd name="connsiteY27" fmla="*/ 181988 h 606722"/>
                <a:gd name="connsiteX28" fmla="*/ 486058 w 607616"/>
                <a:gd name="connsiteY28" fmla="*/ 171858 h 606722"/>
                <a:gd name="connsiteX29" fmla="*/ 435405 w 607616"/>
                <a:gd name="connsiteY29" fmla="*/ 121293 h 606722"/>
                <a:gd name="connsiteX30" fmla="*/ 425346 w 607616"/>
                <a:gd name="connsiteY30" fmla="*/ 111251 h 606722"/>
                <a:gd name="connsiteX31" fmla="*/ 435405 w 607616"/>
                <a:gd name="connsiteY31" fmla="*/ 101120 h 606722"/>
                <a:gd name="connsiteX32" fmla="*/ 132055 w 607616"/>
                <a:gd name="connsiteY32" fmla="*/ 55671 h 606722"/>
                <a:gd name="connsiteX33" fmla="*/ 303937 w 607616"/>
                <a:gd name="connsiteY33" fmla="*/ 141426 h 606722"/>
                <a:gd name="connsiteX34" fmla="*/ 309367 w 607616"/>
                <a:gd name="connsiteY34" fmla="*/ 148891 h 606722"/>
                <a:gd name="connsiteX35" fmla="*/ 306518 w 607616"/>
                <a:gd name="connsiteY35" fmla="*/ 157600 h 606722"/>
                <a:gd name="connsiteX36" fmla="*/ 249195 w 607616"/>
                <a:gd name="connsiteY36" fmla="*/ 214917 h 606722"/>
                <a:gd name="connsiteX37" fmla="*/ 263526 w 607616"/>
                <a:gd name="connsiteY37" fmla="*/ 229225 h 606722"/>
                <a:gd name="connsiteX38" fmla="*/ 313639 w 607616"/>
                <a:gd name="connsiteY38" fmla="*/ 179105 h 606722"/>
                <a:gd name="connsiteX39" fmla="*/ 327970 w 607616"/>
                <a:gd name="connsiteY39" fmla="*/ 179105 h 606722"/>
                <a:gd name="connsiteX40" fmla="*/ 335091 w 607616"/>
                <a:gd name="connsiteY40" fmla="*/ 186303 h 606722"/>
                <a:gd name="connsiteX41" fmla="*/ 356632 w 607616"/>
                <a:gd name="connsiteY41" fmla="*/ 164798 h 606722"/>
                <a:gd name="connsiteX42" fmla="*/ 370963 w 607616"/>
                <a:gd name="connsiteY42" fmla="*/ 164798 h 606722"/>
                <a:gd name="connsiteX43" fmla="*/ 399625 w 607616"/>
                <a:gd name="connsiteY43" fmla="*/ 193412 h 606722"/>
                <a:gd name="connsiteX44" fmla="*/ 415914 w 607616"/>
                <a:gd name="connsiteY44" fmla="*/ 177061 h 606722"/>
                <a:gd name="connsiteX45" fmla="*/ 421165 w 607616"/>
                <a:gd name="connsiteY45" fmla="*/ 157600 h 606722"/>
                <a:gd name="connsiteX46" fmla="*/ 449738 w 607616"/>
                <a:gd name="connsiteY46" fmla="*/ 157600 h 606722"/>
                <a:gd name="connsiteX47" fmla="*/ 449738 w 607616"/>
                <a:gd name="connsiteY47" fmla="*/ 186214 h 606722"/>
                <a:gd name="connsiteX48" fmla="*/ 430245 w 607616"/>
                <a:gd name="connsiteY48" fmla="*/ 191368 h 606722"/>
                <a:gd name="connsiteX49" fmla="*/ 413866 w 607616"/>
                <a:gd name="connsiteY49" fmla="*/ 207719 h 606722"/>
                <a:gd name="connsiteX50" fmla="*/ 442528 w 607616"/>
                <a:gd name="connsiteY50" fmla="*/ 236334 h 606722"/>
                <a:gd name="connsiteX51" fmla="*/ 442528 w 607616"/>
                <a:gd name="connsiteY51" fmla="*/ 250641 h 606722"/>
                <a:gd name="connsiteX52" fmla="*/ 421076 w 607616"/>
                <a:gd name="connsiteY52" fmla="*/ 272057 h 606722"/>
                <a:gd name="connsiteX53" fmla="*/ 428287 w 607616"/>
                <a:gd name="connsiteY53" fmla="*/ 279167 h 606722"/>
                <a:gd name="connsiteX54" fmla="*/ 431224 w 607616"/>
                <a:gd name="connsiteY54" fmla="*/ 286276 h 606722"/>
                <a:gd name="connsiteX55" fmla="*/ 428287 w 607616"/>
                <a:gd name="connsiteY55" fmla="*/ 293474 h 606722"/>
                <a:gd name="connsiteX56" fmla="*/ 378084 w 607616"/>
                <a:gd name="connsiteY56" fmla="*/ 343594 h 606722"/>
                <a:gd name="connsiteX57" fmla="*/ 401138 w 607616"/>
                <a:gd name="connsiteY57" fmla="*/ 366610 h 606722"/>
                <a:gd name="connsiteX58" fmla="*/ 448759 w 607616"/>
                <a:gd name="connsiteY58" fmla="*/ 301738 h 606722"/>
                <a:gd name="connsiteX59" fmla="*/ 457749 w 607616"/>
                <a:gd name="connsiteY59" fmla="*/ 297650 h 606722"/>
                <a:gd name="connsiteX60" fmla="*/ 465939 w 607616"/>
                <a:gd name="connsiteY60" fmla="*/ 303249 h 606722"/>
                <a:gd name="connsiteX61" fmla="*/ 552013 w 607616"/>
                <a:gd name="connsiteY61" fmla="*/ 474758 h 606722"/>
                <a:gd name="connsiteX62" fmla="*/ 551123 w 607616"/>
                <a:gd name="connsiteY62" fmla="*/ 485244 h 606722"/>
                <a:gd name="connsiteX63" fmla="*/ 465048 w 607616"/>
                <a:gd name="connsiteY63" fmla="*/ 602546 h 606722"/>
                <a:gd name="connsiteX64" fmla="*/ 456859 w 607616"/>
                <a:gd name="connsiteY64" fmla="*/ 606722 h 606722"/>
                <a:gd name="connsiteX65" fmla="*/ 455702 w 607616"/>
                <a:gd name="connsiteY65" fmla="*/ 606633 h 606722"/>
                <a:gd name="connsiteX66" fmla="*/ 447602 w 607616"/>
                <a:gd name="connsiteY66" fmla="*/ 600591 h 606722"/>
                <a:gd name="connsiteX67" fmla="*/ 368827 w 607616"/>
                <a:gd name="connsiteY67" fmla="*/ 419129 h 606722"/>
                <a:gd name="connsiteX68" fmla="*/ 369984 w 607616"/>
                <a:gd name="connsiteY68" fmla="*/ 409087 h 606722"/>
                <a:gd name="connsiteX69" fmla="*/ 389032 w 607616"/>
                <a:gd name="connsiteY69" fmla="*/ 383050 h 606722"/>
                <a:gd name="connsiteX70" fmla="*/ 363753 w 607616"/>
                <a:gd name="connsiteY70" fmla="*/ 357901 h 606722"/>
                <a:gd name="connsiteX71" fmla="*/ 306518 w 607616"/>
                <a:gd name="connsiteY71" fmla="*/ 415041 h 606722"/>
                <a:gd name="connsiteX72" fmla="*/ 299397 w 607616"/>
                <a:gd name="connsiteY72" fmla="*/ 417973 h 606722"/>
                <a:gd name="connsiteX73" fmla="*/ 292187 w 607616"/>
                <a:gd name="connsiteY73" fmla="*/ 415041 h 606722"/>
                <a:gd name="connsiteX74" fmla="*/ 285067 w 607616"/>
                <a:gd name="connsiteY74" fmla="*/ 407843 h 606722"/>
                <a:gd name="connsiteX75" fmla="*/ 263526 w 607616"/>
                <a:gd name="connsiteY75" fmla="*/ 429348 h 606722"/>
                <a:gd name="connsiteX76" fmla="*/ 256405 w 607616"/>
                <a:gd name="connsiteY76" fmla="*/ 432281 h 606722"/>
                <a:gd name="connsiteX77" fmla="*/ 249195 w 607616"/>
                <a:gd name="connsiteY77" fmla="*/ 429348 h 606722"/>
                <a:gd name="connsiteX78" fmla="*/ 177629 w 607616"/>
                <a:gd name="connsiteY78" fmla="*/ 357901 h 606722"/>
                <a:gd name="connsiteX79" fmla="*/ 177629 w 607616"/>
                <a:gd name="connsiteY79" fmla="*/ 343594 h 606722"/>
                <a:gd name="connsiteX80" fmla="*/ 199170 w 607616"/>
                <a:gd name="connsiteY80" fmla="*/ 322088 h 606722"/>
                <a:gd name="connsiteX81" fmla="*/ 191960 w 607616"/>
                <a:gd name="connsiteY81" fmla="*/ 314890 h 606722"/>
                <a:gd name="connsiteX82" fmla="*/ 191960 w 607616"/>
                <a:gd name="connsiteY82" fmla="*/ 300583 h 606722"/>
                <a:gd name="connsiteX83" fmla="*/ 249195 w 607616"/>
                <a:gd name="connsiteY83" fmla="*/ 243443 h 606722"/>
                <a:gd name="connsiteX84" fmla="*/ 234864 w 607616"/>
                <a:gd name="connsiteY84" fmla="*/ 229136 h 606722"/>
                <a:gd name="connsiteX85" fmla="*/ 213412 w 607616"/>
                <a:gd name="connsiteY85" fmla="*/ 250641 h 606722"/>
                <a:gd name="connsiteX86" fmla="*/ 206202 w 607616"/>
                <a:gd name="connsiteY86" fmla="*/ 253574 h 606722"/>
                <a:gd name="connsiteX87" fmla="*/ 201930 w 607616"/>
                <a:gd name="connsiteY87" fmla="*/ 252596 h 606722"/>
                <a:gd name="connsiteX88" fmla="*/ 5837 w 607616"/>
                <a:gd name="connsiteY88" fmla="*/ 160888 h 606722"/>
                <a:gd name="connsiteX89" fmla="*/ 51 w 607616"/>
                <a:gd name="connsiteY89" fmla="*/ 152712 h 606722"/>
                <a:gd name="connsiteX90" fmla="*/ 4057 w 607616"/>
                <a:gd name="connsiteY90" fmla="*/ 143559 h 606722"/>
                <a:gd name="connsiteX91" fmla="*/ 121463 w 607616"/>
                <a:gd name="connsiteY91" fmla="*/ 56560 h 606722"/>
                <a:gd name="connsiteX92" fmla="*/ 132055 w 607616"/>
                <a:gd name="connsiteY92" fmla="*/ 55671 h 606722"/>
                <a:gd name="connsiteX93" fmla="*/ 435401 w 607616"/>
                <a:gd name="connsiteY93" fmla="*/ 50595 h 606722"/>
                <a:gd name="connsiteX94" fmla="*/ 556950 w 607616"/>
                <a:gd name="connsiteY94" fmla="*/ 171861 h 606722"/>
                <a:gd name="connsiteX95" fmla="*/ 546806 w 607616"/>
                <a:gd name="connsiteY95" fmla="*/ 181988 h 606722"/>
                <a:gd name="connsiteX96" fmla="*/ 536662 w 607616"/>
                <a:gd name="connsiteY96" fmla="*/ 171861 h 606722"/>
                <a:gd name="connsiteX97" fmla="*/ 435401 w 607616"/>
                <a:gd name="connsiteY97" fmla="*/ 70761 h 606722"/>
                <a:gd name="connsiteX98" fmla="*/ 425346 w 607616"/>
                <a:gd name="connsiteY98" fmla="*/ 60722 h 606722"/>
                <a:gd name="connsiteX99" fmla="*/ 435401 w 607616"/>
                <a:gd name="connsiteY99" fmla="*/ 50595 h 606722"/>
                <a:gd name="connsiteX100" fmla="*/ 435403 w 607616"/>
                <a:gd name="connsiteY100" fmla="*/ 0 h 606722"/>
                <a:gd name="connsiteX101" fmla="*/ 607616 w 607616"/>
                <a:gd name="connsiteY101" fmla="*/ 171858 h 606722"/>
                <a:gd name="connsiteX102" fmla="*/ 597470 w 607616"/>
                <a:gd name="connsiteY102" fmla="*/ 181988 h 606722"/>
                <a:gd name="connsiteX103" fmla="*/ 587324 w 607616"/>
                <a:gd name="connsiteY103" fmla="*/ 171858 h 606722"/>
                <a:gd name="connsiteX104" fmla="*/ 435403 w 607616"/>
                <a:gd name="connsiteY104" fmla="*/ 20260 h 606722"/>
                <a:gd name="connsiteX105" fmla="*/ 425346 w 607616"/>
                <a:gd name="connsiteY105" fmla="*/ 10130 h 606722"/>
                <a:gd name="connsiteX106" fmla="*/ 435403 w 607616"/>
                <a:gd name="connsiteY10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607616" h="606722">
                  <a:moveTo>
                    <a:pt x="213412" y="336396"/>
                  </a:moveTo>
                  <a:lnTo>
                    <a:pt x="199081" y="350703"/>
                  </a:lnTo>
                  <a:lnTo>
                    <a:pt x="256405" y="407932"/>
                  </a:lnTo>
                  <a:lnTo>
                    <a:pt x="270736" y="393624"/>
                  </a:lnTo>
                  <a:close/>
                  <a:moveTo>
                    <a:pt x="249195" y="300672"/>
                  </a:moveTo>
                  <a:cubicBezTo>
                    <a:pt x="245278" y="304582"/>
                    <a:pt x="245278" y="310980"/>
                    <a:pt x="249195" y="314979"/>
                  </a:cubicBezTo>
                  <a:cubicBezTo>
                    <a:pt x="253111" y="318889"/>
                    <a:pt x="259609" y="318889"/>
                    <a:pt x="263526" y="314979"/>
                  </a:cubicBezTo>
                  <a:cubicBezTo>
                    <a:pt x="267442" y="310980"/>
                    <a:pt x="267442" y="304582"/>
                    <a:pt x="263526" y="300672"/>
                  </a:cubicBezTo>
                  <a:cubicBezTo>
                    <a:pt x="259609" y="296762"/>
                    <a:pt x="253111" y="296762"/>
                    <a:pt x="249195" y="300672"/>
                  </a:cubicBezTo>
                  <a:close/>
                  <a:moveTo>
                    <a:pt x="277857" y="272057"/>
                  </a:moveTo>
                  <a:cubicBezTo>
                    <a:pt x="273851" y="276056"/>
                    <a:pt x="273851" y="282455"/>
                    <a:pt x="277857" y="286365"/>
                  </a:cubicBezTo>
                  <a:cubicBezTo>
                    <a:pt x="281773" y="290364"/>
                    <a:pt x="288182" y="290364"/>
                    <a:pt x="292187" y="286365"/>
                  </a:cubicBezTo>
                  <a:cubicBezTo>
                    <a:pt x="296104" y="282455"/>
                    <a:pt x="296104" y="276056"/>
                    <a:pt x="292187" y="272057"/>
                  </a:cubicBezTo>
                  <a:cubicBezTo>
                    <a:pt x="288182" y="268147"/>
                    <a:pt x="281773" y="268147"/>
                    <a:pt x="277857" y="272057"/>
                  </a:cubicBezTo>
                  <a:close/>
                  <a:moveTo>
                    <a:pt x="306518" y="243443"/>
                  </a:moveTo>
                  <a:cubicBezTo>
                    <a:pt x="302513" y="247442"/>
                    <a:pt x="302513" y="253840"/>
                    <a:pt x="306518" y="257750"/>
                  </a:cubicBezTo>
                  <a:cubicBezTo>
                    <a:pt x="310435" y="261749"/>
                    <a:pt x="316844" y="261749"/>
                    <a:pt x="320849" y="257750"/>
                  </a:cubicBezTo>
                  <a:cubicBezTo>
                    <a:pt x="324766" y="253840"/>
                    <a:pt x="324766" y="247442"/>
                    <a:pt x="320849" y="243443"/>
                  </a:cubicBezTo>
                  <a:cubicBezTo>
                    <a:pt x="316844" y="239533"/>
                    <a:pt x="310435" y="239533"/>
                    <a:pt x="306518" y="243443"/>
                  </a:cubicBezTo>
                  <a:close/>
                  <a:moveTo>
                    <a:pt x="363753" y="186303"/>
                  </a:moveTo>
                  <a:lnTo>
                    <a:pt x="349422" y="200610"/>
                  </a:lnTo>
                  <a:lnTo>
                    <a:pt x="406835" y="257750"/>
                  </a:lnTo>
                  <a:lnTo>
                    <a:pt x="421076" y="243443"/>
                  </a:lnTo>
                  <a:lnTo>
                    <a:pt x="392415" y="214917"/>
                  </a:lnTo>
                  <a:lnTo>
                    <a:pt x="392415" y="214829"/>
                  </a:lnTo>
                  <a:close/>
                  <a:moveTo>
                    <a:pt x="435405" y="101120"/>
                  </a:moveTo>
                  <a:cubicBezTo>
                    <a:pt x="474575" y="101120"/>
                    <a:pt x="506355" y="132845"/>
                    <a:pt x="506355" y="171858"/>
                  </a:cubicBezTo>
                  <a:cubicBezTo>
                    <a:pt x="506355" y="177456"/>
                    <a:pt x="501815" y="181988"/>
                    <a:pt x="496207" y="181988"/>
                  </a:cubicBezTo>
                  <a:cubicBezTo>
                    <a:pt x="490598" y="181988"/>
                    <a:pt x="486058" y="177456"/>
                    <a:pt x="486058" y="171858"/>
                  </a:cubicBezTo>
                  <a:cubicBezTo>
                    <a:pt x="486058" y="144042"/>
                    <a:pt x="463358" y="121293"/>
                    <a:pt x="435405" y="121293"/>
                  </a:cubicBezTo>
                  <a:cubicBezTo>
                    <a:pt x="429886" y="121293"/>
                    <a:pt x="425346" y="116850"/>
                    <a:pt x="425346" y="111251"/>
                  </a:cubicBezTo>
                  <a:cubicBezTo>
                    <a:pt x="425346" y="105652"/>
                    <a:pt x="429886" y="101120"/>
                    <a:pt x="435405" y="101120"/>
                  </a:cubicBezTo>
                  <a:close/>
                  <a:moveTo>
                    <a:pt x="132055" y="55671"/>
                  </a:moveTo>
                  <a:lnTo>
                    <a:pt x="303937" y="141426"/>
                  </a:lnTo>
                  <a:cubicBezTo>
                    <a:pt x="306785" y="142848"/>
                    <a:pt x="308833" y="145692"/>
                    <a:pt x="309367" y="148891"/>
                  </a:cubicBezTo>
                  <a:cubicBezTo>
                    <a:pt x="309901" y="152090"/>
                    <a:pt x="308833" y="155289"/>
                    <a:pt x="306518" y="157600"/>
                  </a:cubicBezTo>
                  <a:lnTo>
                    <a:pt x="249195" y="214917"/>
                  </a:lnTo>
                  <a:lnTo>
                    <a:pt x="263526" y="229225"/>
                  </a:lnTo>
                  <a:lnTo>
                    <a:pt x="313639" y="179105"/>
                  </a:lnTo>
                  <a:cubicBezTo>
                    <a:pt x="317645" y="175195"/>
                    <a:pt x="324054" y="175195"/>
                    <a:pt x="327970" y="179105"/>
                  </a:cubicBezTo>
                  <a:lnTo>
                    <a:pt x="335091" y="186303"/>
                  </a:lnTo>
                  <a:lnTo>
                    <a:pt x="356632" y="164798"/>
                  </a:lnTo>
                  <a:cubicBezTo>
                    <a:pt x="360370" y="161065"/>
                    <a:pt x="367135" y="161065"/>
                    <a:pt x="370963" y="164798"/>
                  </a:cubicBezTo>
                  <a:lnTo>
                    <a:pt x="399625" y="193412"/>
                  </a:lnTo>
                  <a:lnTo>
                    <a:pt x="415914" y="177061"/>
                  </a:lnTo>
                  <a:cubicBezTo>
                    <a:pt x="414134" y="170396"/>
                    <a:pt x="415825" y="162931"/>
                    <a:pt x="421165" y="157600"/>
                  </a:cubicBezTo>
                  <a:cubicBezTo>
                    <a:pt x="428999" y="149691"/>
                    <a:pt x="441816" y="149691"/>
                    <a:pt x="449738" y="157600"/>
                  </a:cubicBezTo>
                  <a:cubicBezTo>
                    <a:pt x="457660" y="165509"/>
                    <a:pt x="457660" y="178305"/>
                    <a:pt x="449738" y="186214"/>
                  </a:cubicBezTo>
                  <a:cubicBezTo>
                    <a:pt x="444487" y="191546"/>
                    <a:pt x="437010" y="193146"/>
                    <a:pt x="430245" y="191368"/>
                  </a:cubicBezTo>
                  <a:lnTo>
                    <a:pt x="413866" y="207719"/>
                  </a:lnTo>
                  <a:lnTo>
                    <a:pt x="442528" y="236334"/>
                  </a:lnTo>
                  <a:cubicBezTo>
                    <a:pt x="446534" y="240244"/>
                    <a:pt x="446534" y="246642"/>
                    <a:pt x="442528" y="250641"/>
                  </a:cubicBezTo>
                  <a:lnTo>
                    <a:pt x="421076" y="272057"/>
                  </a:lnTo>
                  <a:lnTo>
                    <a:pt x="428287" y="279167"/>
                  </a:lnTo>
                  <a:cubicBezTo>
                    <a:pt x="430156" y="281033"/>
                    <a:pt x="431224" y="283610"/>
                    <a:pt x="431224" y="286276"/>
                  </a:cubicBezTo>
                  <a:cubicBezTo>
                    <a:pt x="431224" y="289031"/>
                    <a:pt x="430156" y="291608"/>
                    <a:pt x="428287" y="293474"/>
                  </a:cubicBezTo>
                  <a:lnTo>
                    <a:pt x="378084" y="343594"/>
                  </a:lnTo>
                  <a:lnTo>
                    <a:pt x="401138" y="366610"/>
                  </a:lnTo>
                  <a:lnTo>
                    <a:pt x="448759" y="301738"/>
                  </a:lnTo>
                  <a:cubicBezTo>
                    <a:pt x="450807" y="298983"/>
                    <a:pt x="454189" y="297295"/>
                    <a:pt x="457749" y="297650"/>
                  </a:cubicBezTo>
                  <a:cubicBezTo>
                    <a:pt x="461310" y="298006"/>
                    <a:pt x="464425" y="300050"/>
                    <a:pt x="465939" y="303249"/>
                  </a:cubicBezTo>
                  <a:lnTo>
                    <a:pt x="552013" y="474758"/>
                  </a:lnTo>
                  <a:cubicBezTo>
                    <a:pt x="553704" y="478135"/>
                    <a:pt x="553348" y="482223"/>
                    <a:pt x="551123" y="485244"/>
                  </a:cubicBezTo>
                  <a:lnTo>
                    <a:pt x="465048" y="602546"/>
                  </a:lnTo>
                  <a:cubicBezTo>
                    <a:pt x="463090" y="605212"/>
                    <a:pt x="460064" y="606722"/>
                    <a:pt x="456859" y="606722"/>
                  </a:cubicBezTo>
                  <a:cubicBezTo>
                    <a:pt x="456503" y="606722"/>
                    <a:pt x="456147" y="606633"/>
                    <a:pt x="455702" y="606633"/>
                  </a:cubicBezTo>
                  <a:cubicBezTo>
                    <a:pt x="452142" y="606278"/>
                    <a:pt x="449026" y="603967"/>
                    <a:pt x="447602" y="600591"/>
                  </a:cubicBezTo>
                  <a:lnTo>
                    <a:pt x="368827" y="419129"/>
                  </a:lnTo>
                  <a:cubicBezTo>
                    <a:pt x="367402" y="415752"/>
                    <a:pt x="367758" y="412019"/>
                    <a:pt x="369984" y="409087"/>
                  </a:cubicBezTo>
                  <a:lnTo>
                    <a:pt x="389032" y="383050"/>
                  </a:lnTo>
                  <a:lnTo>
                    <a:pt x="363753" y="357901"/>
                  </a:lnTo>
                  <a:lnTo>
                    <a:pt x="306518" y="415041"/>
                  </a:lnTo>
                  <a:cubicBezTo>
                    <a:pt x="304649" y="416907"/>
                    <a:pt x="302068" y="417973"/>
                    <a:pt x="299397" y="417973"/>
                  </a:cubicBezTo>
                  <a:cubicBezTo>
                    <a:pt x="296727" y="417973"/>
                    <a:pt x="294146" y="416907"/>
                    <a:pt x="292187" y="415041"/>
                  </a:cubicBezTo>
                  <a:lnTo>
                    <a:pt x="285067" y="407843"/>
                  </a:lnTo>
                  <a:lnTo>
                    <a:pt x="263526" y="429348"/>
                  </a:lnTo>
                  <a:cubicBezTo>
                    <a:pt x="261567" y="431303"/>
                    <a:pt x="258986" y="432281"/>
                    <a:pt x="256405" y="432281"/>
                  </a:cubicBezTo>
                  <a:cubicBezTo>
                    <a:pt x="253734" y="432281"/>
                    <a:pt x="251153" y="431303"/>
                    <a:pt x="249195" y="429348"/>
                  </a:cubicBezTo>
                  <a:lnTo>
                    <a:pt x="177629" y="357901"/>
                  </a:lnTo>
                  <a:cubicBezTo>
                    <a:pt x="173624" y="353902"/>
                    <a:pt x="173624" y="347504"/>
                    <a:pt x="177629" y="343594"/>
                  </a:cubicBezTo>
                  <a:lnTo>
                    <a:pt x="199170" y="322088"/>
                  </a:lnTo>
                  <a:lnTo>
                    <a:pt x="191960" y="314890"/>
                  </a:lnTo>
                  <a:cubicBezTo>
                    <a:pt x="188044" y="310980"/>
                    <a:pt x="188044" y="304582"/>
                    <a:pt x="191960" y="300583"/>
                  </a:cubicBezTo>
                  <a:lnTo>
                    <a:pt x="249195" y="243443"/>
                  </a:lnTo>
                  <a:lnTo>
                    <a:pt x="234864" y="229136"/>
                  </a:lnTo>
                  <a:lnTo>
                    <a:pt x="213412" y="250641"/>
                  </a:lnTo>
                  <a:cubicBezTo>
                    <a:pt x="211454" y="252596"/>
                    <a:pt x="208872" y="253574"/>
                    <a:pt x="206202" y="253574"/>
                  </a:cubicBezTo>
                  <a:cubicBezTo>
                    <a:pt x="204778" y="253574"/>
                    <a:pt x="203354" y="253307"/>
                    <a:pt x="201930" y="252596"/>
                  </a:cubicBezTo>
                  <a:lnTo>
                    <a:pt x="5837" y="160888"/>
                  </a:lnTo>
                  <a:cubicBezTo>
                    <a:pt x="2543" y="159377"/>
                    <a:pt x="407" y="156267"/>
                    <a:pt x="51" y="152712"/>
                  </a:cubicBezTo>
                  <a:cubicBezTo>
                    <a:pt x="-305" y="149157"/>
                    <a:pt x="1208" y="145692"/>
                    <a:pt x="4057" y="143559"/>
                  </a:cubicBezTo>
                  <a:lnTo>
                    <a:pt x="121463" y="56560"/>
                  </a:lnTo>
                  <a:cubicBezTo>
                    <a:pt x="124578" y="54338"/>
                    <a:pt x="128673" y="53983"/>
                    <a:pt x="132055" y="55671"/>
                  </a:cubicBezTo>
                  <a:close/>
                  <a:moveTo>
                    <a:pt x="435401" y="50595"/>
                  </a:moveTo>
                  <a:cubicBezTo>
                    <a:pt x="502404" y="50595"/>
                    <a:pt x="556950" y="104965"/>
                    <a:pt x="556950" y="171861"/>
                  </a:cubicBezTo>
                  <a:cubicBezTo>
                    <a:pt x="556950" y="177457"/>
                    <a:pt x="552412" y="181988"/>
                    <a:pt x="546806" y="181988"/>
                  </a:cubicBezTo>
                  <a:cubicBezTo>
                    <a:pt x="541200" y="181988"/>
                    <a:pt x="536662" y="177457"/>
                    <a:pt x="536662" y="171861"/>
                  </a:cubicBezTo>
                  <a:cubicBezTo>
                    <a:pt x="536662" y="116158"/>
                    <a:pt x="491282" y="70761"/>
                    <a:pt x="435401" y="70761"/>
                  </a:cubicBezTo>
                  <a:cubicBezTo>
                    <a:pt x="429884" y="70761"/>
                    <a:pt x="425346" y="66319"/>
                    <a:pt x="425346" y="60722"/>
                  </a:cubicBezTo>
                  <a:cubicBezTo>
                    <a:pt x="425346" y="55126"/>
                    <a:pt x="429884" y="50595"/>
                    <a:pt x="435401" y="50595"/>
                  </a:cubicBezTo>
                  <a:close/>
                  <a:moveTo>
                    <a:pt x="435403" y="0"/>
                  </a:moveTo>
                  <a:cubicBezTo>
                    <a:pt x="530365" y="0"/>
                    <a:pt x="607616" y="77131"/>
                    <a:pt x="607616" y="171858"/>
                  </a:cubicBezTo>
                  <a:cubicBezTo>
                    <a:pt x="607616" y="177456"/>
                    <a:pt x="603077" y="181988"/>
                    <a:pt x="597470" y="181988"/>
                  </a:cubicBezTo>
                  <a:cubicBezTo>
                    <a:pt x="591863" y="181988"/>
                    <a:pt x="587324" y="177456"/>
                    <a:pt x="587324" y="171858"/>
                  </a:cubicBezTo>
                  <a:cubicBezTo>
                    <a:pt x="587324" y="88239"/>
                    <a:pt x="519240" y="20260"/>
                    <a:pt x="435403" y="20260"/>
                  </a:cubicBezTo>
                  <a:cubicBezTo>
                    <a:pt x="429885" y="20260"/>
                    <a:pt x="425346" y="15728"/>
                    <a:pt x="425346" y="10130"/>
                  </a:cubicBezTo>
                  <a:cubicBezTo>
                    <a:pt x="425346" y="4532"/>
                    <a:pt x="429885" y="0"/>
                    <a:pt x="4354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7681807" y="2429651"/>
              <a:ext cx="54373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地球</a:t>
              </a:r>
              <a:endParaRPr lang="zh-CN" altLang="en-US" sz="1400" dirty="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10883705" y="1588808"/>
              <a:ext cx="54373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月球</a:t>
              </a:r>
              <a:endParaRPr lang="zh-CN" altLang="en-US" sz="1400" dirty="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8440728" y="2244593"/>
              <a:ext cx="46679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发射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7643251" y="3221157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进入奔月轨道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9388631" y="3020610"/>
              <a:ext cx="16209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中段轨道误差修正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10248867" y="2049232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制动开始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521885" y="936050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进入月球轨道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  <p:pic>
        <p:nvPicPr>
          <p:cNvPr id="50" name="图片 49"/>
          <p:cNvPicPr>
            <a:picLocks noChangeAspect="1"/>
          </p:cNvPicPr>
          <p:nvPr/>
        </p:nvPicPr>
        <p:blipFill rotWithShape="1">
          <a:blip r:embed="rId1"/>
          <a:srcRect l="23228" t="17648" r="22392" b="39602"/>
          <a:stretch>
            <a:fillRect/>
          </a:stretch>
        </p:blipFill>
        <p:spPr>
          <a:xfrm>
            <a:off x="956421" y="5475770"/>
            <a:ext cx="825500" cy="688051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783977" y="4426632"/>
            <a:ext cx="9269505" cy="1693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2.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运行在太空中的“神舟十一号”与“天宫二号”属于的最低一级天体系统是（          ）</a:t>
            </a:r>
            <a:endParaRPr lang="en-US" altLang="zh-CN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银河系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	B.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河外星系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	C.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地月系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	D.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太阳系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933014" y="5069880"/>
            <a:ext cx="420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C</a:t>
            </a:r>
            <a:endParaRPr lang="zh-CN" altLang="en-US" sz="2800" dirty="0">
              <a:solidFill>
                <a:srgbClr val="C00000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867276" y="674601"/>
            <a:ext cx="6297493" cy="3542341"/>
            <a:chOff x="2867276" y="674601"/>
            <a:chExt cx="6297493" cy="3542341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pic>
          <p:nvPicPr>
            <p:cNvPr id="8" name="图片 7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67276" y="674601"/>
              <a:ext cx="6297493" cy="3542341"/>
            </a:xfrm>
            <a:custGeom>
              <a:avLst/>
              <a:gdLst>
                <a:gd name="connsiteX0" fmla="*/ 0 w 6297493"/>
                <a:gd name="connsiteY0" fmla="*/ 0 h 3542341"/>
                <a:gd name="connsiteX1" fmla="*/ 6297493 w 6297493"/>
                <a:gd name="connsiteY1" fmla="*/ 0 h 3542341"/>
                <a:gd name="connsiteX2" fmla="*/ 6297493 w 6297493"/>
                <a:gd name="connsiteY2" fmla="*/ 3542341 h 3542341"/>
                <a:gd name="connsiteX3" fmla="*/ 972092 w 6297493"/>
                <a:gd name="connsiteY3" fmla="*/ 3542341 h 3542341"/>
                <a:gd name="connsiteX4" fmla="*/ 0 w 6297493"/>
                <a:gd name="connsiteY4" fmla="*/ 2570249 h 354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7493" h="3542341">
                  <a:moveTo>
                    <a:pt x="0" y="0"/>
                  </a:moveTo>
                  <a:lnTo>
                    <a:pt x="6297493" y="0"/>
                  </a:lnTo>
                  <a:lnTo>
                    <a:pt x="6297493" y="3542341"/>
                  </a:lnTo>
                  <a:lnTo>
                    <a:pt x="972092" y="3542341"/>
                  </a:lnTo>
                  <a:lnTo>
                    <a:pt x="0" y="2570249"/>
                  </a:lnTo>
                  <a:close/>
                </a:path>
              </a:pathLst>
            </a:cu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直角三角形 6"/>
            <p:cNvSpPr/>
            <p:nvPr/>
          </p:nvSpPr>
          <p:spPr>
            <a:xfrm flipH="1" flipV="1">
              <a:off x="2867276" y="3244850"/>
              <a:ext cx="972092" cy="97209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/>
          <a:srcRect l="23228" t="17648" r="22392" b="39602"/>
          <a:stretch>
            <a:fillRect/>
          </a:stretch>
        </p:blipFill>
        <p:spPr>
          <a:xfrm>
            <a:off x="5437663" y="5432186"/>
            <a:ext cx="825500" cy="6880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71550" y="2027173"/>
            <a:ext cx="817245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．下列属于天体的是（       ）</a:t>
            </a:r>
            <a:endParaRPr lang="en-US" altLang="zh-CN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①地球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	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②河外星系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	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③天空中飘动的云</a:t>
            </a:r>
            <a:endParaRPr lang="en-US" altLang="zh-CN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④星际空间的气体和尘埃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	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⑤陨星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	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⑥</a:t>
            </a:r>
            <a:r>
              <a:rPr lang="zh-CN" altLang="en-US" sz="2400" dirty="0" smtClean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流星体</a:t>
            </a:r>
            <a:endParaRPr lang="en-US" altLang="zh-CN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A. ①②④	B. ①③④</a:t>
            </a:r>
            <a:endParaRPr lang="en-US" altLang="zh-CN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C. ②④⑥	D. ①④⑥</a:t>
            </a:r>
            <a:endParaRPr lang="zh-CN" altLang="en-US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290733" y="2122423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D</a:t>
            </a:r>
            <a:endParaRPr lang="zh-CN" altLang="en-US" sz="2800" dirty="0">
              <a:solidFill>
                <a:srgbClr val="C00000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/>
          <a:srcRect l="23228" t="17648" r="22392" b="39602"/>
          <a:stretch>
            <a:fillRect/>
          </a:stretch>
        </p:blipFill>
        <p:spPr>
          <a:xfrm>
            <a:off x="2783363" y="4142775"/>
            <a:ext cx="825500" cy="6880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5187795" y="470571"/>
            <a:ext cx="6524625" cy="253365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53" name="任意多边形: 形状 152"/>
          <p:cNvSpPr/>
          <p:nvPr/>
        </p:nvSpPr>
        <p:spPr>
          <a:xfrm rot="195095">
            <a:off x="6053511" y="877017"/>
            <a:ext cx="4525086" cy="1791900"/>
          </a:xfrm>
          <a:custGeom>
            <a:avLst/>
            <a:gdLst>
              <a:gd name="connsiteX0" fmla="*/ 2050372 w 4525086"/>
              <a:gd name="connsiteY0" fmla="*/ 84537 h 1791900"/>
              <a:gd name="connsiteX1" fmla="*/ 279678 w 4525086"/>
              <a:gd name="connsiteY1" fmla="*/ 875874 h 1791900"/>
              <a:gd name="connsiteX2" fmla="*/ 2252033 w 4525086"/>
              <a:gd name="connsiteY2" fmla="*/ 1671318 h 1791900"/>
              <a:gd name="connsiteX3" fmla="*/ 4224388 w 4525086"/>
              <a:gd name="connsiteY3" fmla="*/ 875874 h 1791900"/>
              <a:gd name="connsiteX4" fmla="*/ 2252033 w 4525086"/>
              <a:gd name="connsiteY4" fmla="*/ 80430 h 1791900"/>
              <a:gd name="connsiteX5" fmla="*/ 2050372 w 4525086"/>
              <a:gd name="connsiteY5" fmla="*/ 84537 h 1791900"/>
              <a:gd name="connsiteX6" fmla="*/ 2031211 w 4525086"/>
              <a:gd name="connsiteY6" fmla="*/ 4626 h 1791900"/>
              <a:gd name="connsiteX7" fmla="*/ 2262543 w 4525086"/>
              <a:gd name="connsiteY7" fmla="*/ 0 h 1791900"/>
              <a:gd name="connsiteX8" fmla="*/ 4525086 w 4525086"/>
              <a:gd name="connsiteY8" fmla="*/ 895950 h 1791900"/>
              <a:gd name="connsiteX9" fmla="*/ 2262543 w 4525086"/>
              <a:gd name="connsiteY9" fmla="*/ 1791900 h 1791900"/>
              <a:gd name="connsiteX10" fmla="*/ 0 w 4525086"/>
              <a:gd name="connsiteY10" fmla="*/ 895950 h 1791900"/>
              <a:gd name="connsiteX11" fmla="*/ 2031211 w 4525086"/>
              <a:gd name="connsiteY11" fmla="*/ 4626 h 179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25086" h="1791900">
                <a:moveTo>
                  <a:pt x="2050372" y="84537"/>
                </a:moveTo>
                <a:cubicBezTo>
                  <a:pt x="1055799" y="125271"/>
                  <a:pt x="279679" y="464019"/>
                  <a:pt x="279678" y="875874"/>
                </a:cubicBezTo>
                <a:cubicBezTo>
                  <a:pt x="279678" y="1315186"/>
                  <a:pt x="1162731" y="1671318"/>
                  <a:pt x="2252033" y="1671318"/>
                </a:cubicBezTo>
                <a:cubicBezTo>
                  <a:pt x="3341335" y="1671318"/>
                  <a:pt x="4224389" y="1315186"/>
                  <a:pt x="4224388" y="875874"/>
                </a:cubicBezTo>
                <a:cubicBezTo>
                  <a:pt x="4224388" y="436562"/>
                  <a:pt x="3341335" y="80430"/>
                  <a:pt x="2252033" y="80430"/>
                </a:cubicBezTo>
                <a:cubicBezTo>
                  <a:pt x="2183952" y="80430"/>
                  <a:pt x="2116676" y="81821"/>
                  <a:pt x="2050372" y="84537"/>
                </a:cubicBezTo>
                <a:close/>
                <a:moveTo>
                  <a:pt x="2031211" y="4626"/>
                </a:moveTo>
                <a:cubicBezTo>
                  <a:pt x="2107271" y="1567"/>
                  <a:pt x="2184445" y="0"/>
                  <a:pt x="2262543" y="0"/>
                </a:cubicBezTo>
                <a:cubicBezTo>
                  <a:pt x="3512111" y="0"/>
                  <a:pt x="4525086" y="401130"/>
                  <a:pt x="4525086" y="895950"/>
                </a:cubicBezTo>
                <a:cubicBezTo>
                  <a:pt x="4525086" y="1390770"/>
                  <a:pt x="3512111" y="1791900"/>
                  <a:pt x="2262543" y="1791900"/>
                </a:cubicBezTo>
                <a:cubicBezTo>
                  <a:pt x="1012975" y="1791900"/>
                  <a:pt x="0" y="1390770"/>
                  <a:pt x="0" y="895950"/>
                </a:cubicBezTo>
                <a:cubicBezTo>
                  <a:pt x="0" y="432056"/>
                  <a:pt x="890310" y="50507"/>
                  <a:pt x="2031211" y="4626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46579" y="3082683"/>
            <a:ext cx="10798628" cy="3413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（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）图中的字母所代表的行星名称是：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  A___________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、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B___________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、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C___________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、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D___________</a:t>
            </a:r>
            <a:endParaRPr lang="en-US" altLang="zh-CN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（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2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）属类地行星的有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（填字母）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（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）用箭头在地球公转轨道附近表示八大行星的公转方向。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（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4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）用小圆点在适当的轨道位置表示出小行星带。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（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5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）比太阳系低一级的天体系统是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，其中心天体是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；</a:t>
            </a:r>
            <a:endParaRPr lang="en-US" altLang="zh-CN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          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比太阳系高一级的天体系统是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。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269284" y="597774"/>
            <a:ext cx="6323548" cy="2334738"/>
            <a:chOff x="2784325" y="517728"/>
            <a:chExt cx="6323548" cy="2334738"/>
          </a:xfrm>
        </p:grpSpPr>
        <p:sp>
          <p:nvSpPr>
            <p:cNvPr id="3" name="太阳形 2"/>
            <p:cNvSpPr/>
            <p:nvPr/>
          </p:nvSpPr>
          <p:spPr>
            <a:xfrm>
              <a:off x="5387975" y="1279525"/>
              <a:ext cx="762000" cy="762000"/>
            </a:xfrm>
            <a:prstGeom prst="sun">
              <a:avLst>
                <a:gd name="adj" fmla="val 28750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 rot="195095">
              <a:off x="4783262" y="1246309"/>
              <a:ext cx="2029412" cy="835913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 rot="195095">
              <a:off x="4524207" y="1125892"/>
              <a:ext cx="2549273" cy="1064975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 rot="195095">
              <a:off x="4340718" y="1080677"/>
              <a:ext cx="2997309" cy="1199479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 rot="195095">
              <a:off x="4121546" y="995097"/>
              <a:ext cx="3436734" cy="1367506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95095">
              <a:off x="3857242" y="885249"/>
              <a:ext cx="3944710" cy="1590888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195095">
              <a:off x="3555982" y="788119"/>
              <a:ext cx="4538378" cy="1808242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195095">
              <a:off x="3177385" y="690906"/>
              <a:ext cx="5332380" cy="2014285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195095">
              <a:off x="2784325" y="578809"/>
              <a:ext cx="6113089" cy="2273657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4182747" y="1805872"/>
              <a:ext cx="113415" cy="11341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4291468" y="1532100"/>
              <a:ext cx="113415" cy="11341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542657" y="1749164"/>
              <a:ext cx="113415" cy="11341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734284" y="1645515"/>
              <a:ext cx="113415" cy="11341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7647902" y="1615347"/>
              <a:ext cx="287166" cy="287166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7855586" y="2089731"/>
              <a:ext cx="138498" cy="138498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8469644" y="1830425"/>
              <a:ext cx="108000" cy="1080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841119" y="1773275"/>
              <a:ext cx="108000" cy="1080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21225321">
              <a:off x="4673385" y="900400"/>
              <a:ext cx="4243539" cy="1194861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766403" y="1533181"/>
              <a:ext cx="291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C00000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</a:rPr>
                <a:t>A</a:t>
              </a:r>
              <a:endParaRPr lang="zh-CN" altLang="en-US" sz="1400" dirty="0">
                <a:solidFill>
                  <a:srgbClr val="C00000"/>
                </a:solidFill>
                <a:latin typeface="思源宋体 Light" panose="02020300000000000000" pitchFamily="18" charset="-122"/>
                <a:ea typeface="思源宋体 Light" panose="02020300000000000000" pitchFamily="18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8503620" y="1715637"/>
              <a:ext cx="291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C00000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</a:rPr>
                <a:t>B</a:t>
              </a:r>
              <a:endParaRPr lang="zh-CN" altLang="en-US" sz="1400" dirty="0">
                <a:solidFill>
                  <a:srgbClr val="C00000"/>
                </a:solidFill>
                <a:latin typeface="思源宋体 Light" panose="02020300000000000000" pitchFamily="18" charset="-122"/>
                <a:ea typeface="思源宋体 Light" panose="02020300000000000000" pitchFamily="18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8815944" y="1536606"/>
              <a:ext cx="291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C00000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</a:rPr>
                <a:t>C</a:t>
              </a:r>
              <a:endParaRPr lang="zh-CN" altLang="en-US" sz="1400" dirty="0">
                <a:solidFill>
                  <a:srgbClr val="C00000"/>
                </a:solidFill>
                <a:latin typeface="思源宋体 Light" panose="02020300000000000000" pitchFamily="18" charset="-122"/>
                <a:ea typeface="思源宋体 Light" panose="02020300000000000000" pitchFamily="18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919123" y="1999177"/>
              <a:ext cx="291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C00000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</a:rPr>
                <a:t>D</a:t>
              </a:r>
              <a:endParaRPr lang="zh-CN" altLang="en-US" sz="1400" dirty="0">
                <a:solidFill>
                  <a:srgbClr val="C00000"/>
                </a:solidFill>
                <a:latin typeface="思源宋体 Light" panose="02020300000000000000" pitchFamily="18" charset="-122"/>
                <a:ea typeface="思源宋体 Light" panose="02020300000000000000" pitchFamily="18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7461928" y="1430777"/>
              <a:ext cx="291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C00000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</a:rPr>
                <a:t>E</a:t>
              </a:r>
              <a:endParaRPr lang="zh-CN" altLang="en-US" sz="1400" dirty="0">
                <a:solidFill>
                  <a:srgbClr val="C00000"/>
                </a:solidFill>
                <a:latin typeface="思源宋体 Light" panose="02020300000000000000" pitchFamily="18" charset="-122"/>
                <a:ea typeface="思源宋体 Light" panose="02020300000000000000" pitchFamily="18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959597" y="1706134"/>
              <a:ext cx="291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C00000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</a:rPr>
                <a:t>F</a:t>
              </a:r>
              <a:endParaRPr lang="zh-CN" altLang="en-US" sz="1400" dirty="0">
                <a:solidFill>
                  <a:srgbClr val="C00000"/>
                </a:solidFill>
                <a:latin typeface="思源宋体 Light" panose="02020300000000000000" pitchFamily="18" charset="-122"/>
                <a:ea typeface="思源宋体 Light" panose="02020300000000000000" pitchFamily="18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065467" y="1369525"/>
              <a:ext cx="291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C00000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</a:rPr>
                <a:t>G</a:t>
              </a:r>
              <a:endParaRPr lang="zh-CN" altLang="en-US" sz="1400" dirty="0">
                <a:solidFill>
                  <a:srgbClr val="C00000"/>
                </a:solidFill>
                <a:latin typeface="思源宋体 Light" panose="02020300000000000000" pitchFamily="18" charset="-122"/>
                <a:ea typeface="思源宋体 Light" panose="02020300000000000000" pitchFamily="18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4454535" y="1497531"/>
              <a:ext cx="291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C00000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</a:rPr>
                <a:t>H</a:t>
              </a:r>
              <a:endParaRPr lang="zh-CN" altLang="en-US" sz="1400" dirty="0">
                <a:solidFill>
                  <a:srgbClr val="C00000"/>
                </a:solidFill>
                <a:latin typeface="思源宋体 Light" panose="02020300000000000000" pitchFamily="18" charset="-122"/>
                <a:ea typeface="思源宋体 Light" panose="02020300000000000000" pitchFamily="18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611851" y="517728"/>
              <a:ext cx="291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C00000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</a:rPr>
                <a:t>I</a:t>
              </a:r>
              <a:endParaRPr lang="zh-CN" altLang="en-US" sz="1400" dirty="0">
                <a:solidFill>
                  <a:srgbClr val="C00000"/>
                </a:solidFill>
                <a:latin typeface="思源宋体 Light" panose="02020300000000000000" pitchFamily="18" charset="-122"/>
                <a:ea typeface="思源宋体 Light" panose="02020300000000000000" pitchFamily="18" charset="-122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1899177" y="358817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水星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617850" y="3594952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天王星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668431" y="3571638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海王星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699321" y="358817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土星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295899" y="4056303"/>
            <a:ext cx="9941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AHGF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7" name="任意多边形: 形状 36"/>
          <p:cNvSpPr/>
          <p:nvPr/>
        </p:nvSpPr>
        <p:spPr>
          <a:xfrm>
            <a:off x="7408891" y="2717124"/>
            <a:ext cx="1951431" cy="124838"/>
          </a:xfrm>
          <a:custGeom>
            <a:avLst/>
            <a:gdLst>
              <a:gd name="connsiteX0" fmla="*/ 0 w 1951431"/>
              <a:gd name="connsiteY0" fmla="*/ 0 h 124838"/>
              <a:gd name="connsiteX1" fmla="*/ 847725 w 1951431"/>
              <a:gd name="connsiteY1" fmla="*/ 123825 h 124838"/>
              <a:gd name="connsiteX2" fmla="*/ 1790700 w 1951431"/>
              <a:gd name="connsiteY2" fmla="*/ 57150 h 124838"/>
              <a:gd name="connsiteX3" fmla="*/ 1943100 w 1951431"/>
              <a:gd name="connsiteY3" fmla="*/ 28575 h 124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1431" h="124838">
                <a:moveTo>
                  <a:pt x="0" y="0"/>
                </a:moveTo>
                <a:cubicBezTo>
                  <a:pt x="274637" y="57150"/>
                  <a:pt x="549275" y="114300"/>
                  <a:pt x="847725" y="123825"/>
                </a:cubicBezTo>
                <a:cubicBezTo>
                  <a:pt x="1146175" y="133350"/>
                  <a:pt x="1608138" y="73025"/>
                  <a:pt x="1790700" y="57150"/>
                </a:cubicBezTo>
                <a:cubicBezTo>
                  <a:pt x="1973262" y="41275"/>
                  <a:pt x="1958181" y="34925"/>
                  <a:pt x="1943100" y="28575"/>
                </a:cubicBezTo>
              </a:path>
            </a:pathLst>
          </a:custGeom>
          <a:noFill/>
          <a:ln w="762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48" name="矩形 147"/>
          <p:cNvSpPr/>
          <p:nvPr/>
        </p:nvSpPr>
        <p:spPr>
          <a:xfrm>
            <a:off x="5781846" y="5478209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地月系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49" name="矩形 148"/>
          <p:cNvSpPr/>
          <p:nvPr/>
        </p:nvSpPr>
        <p:spPr>
          <a:xfrm>
            <a:off x="9095523" y="549267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地球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50" name="矩形 149"/>
          <p:cNvSpPr/>
          <p:nvPr/>
        </p:nvSpPr>
        <p:spPr>
          <a:xfrm>
            <a:off x="5781846" y="5969446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银河系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08" name="文本框 1107"/>
          <p:cNvSpPr txBox="1"/>
          <p:nvPr/>
        </p:nvSpPr>
        <p:spPr>
          <a:xfrm>
            <a:off x="5168951" y="441476"/>
            <a:ext cx="1415772" cy="46166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小行星带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cxnSp>
        <p:nvCxnSpPr>
          <p:cNvPr id="1110" name="直接箭头连接符 1109"/>
          <p:cNvCxnSpPr/>
          <p:nvPr/>
        </p:nvCxnSpPr>
        <p:spPr>
          <a:xfrm>
            <a:off x="5760362" y="936210"/>
            <a:ext cx="538722" cy="513361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944901" y="1379441"/>
            <a:ext cx="2912977" cy="947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4</a:t>
            </a: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．读太阳系模式图</a:t>
            </a:r>
            <a:r>
              <a:rPr lang="en-US" altLang="zh-CN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,</a:t>
            </a:r>
            <a:endParaRPr lang="en-US" altLang="zh-CN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lvl="0">
              <a:lnSpc>
                <a:spcPct val="120000"/>
              </a:lnSpc>
            </a:pPr>
            <a:r>
              <a:rPr lang="zh-CN" altLang="en-US" sz="24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      完成下列各题：</a:t>
            </a:r>
            <a:endParaRPr lang="zh-CN" altLang="en-US" sz="2400" dirty="0">
              <a:solidFill>
                <a:prstClr val="black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0" name="任意多边形: 形状 49"/>
          <p:cNvSpPr/>
          <p:nvPr/>
        </p:nvSpPr>
        <p:spPr>
          <a:xfrm>
            <a:off x="10237377" y="804354"/>
            <a:ext cx="717670" cy="198721"/>
          </a:xfrm>
          <a:custGeom>
            <a:avLst/>
            <a:gdLst>
              <a:gd name="connsiteX0" fmla="*/ 717670 w 717670"/>
              <a:gd name="connsiteY0" fmla="*/ 0 h 198721"/>
              <a:gd name="connsiteX1" fmla="*/ 120665 w 717670"/>
              <a:gd name="connsiteY1" fmla="*/ 172524 h 198721"/>
              <a:gd name="connsiteX2" fmla="*/ 118215 w 717670"/>
              <a:gd name="connsiteY2" fmla="*/ 178438 h 198721"/>
              <a:gd name="connsiteX3" fmla="*/ 69249 w 717670"/>
              <a:gd name="connsiteY3" fmla="*/ 198721 h 198721"/>
              <a:gd name="connsiteX4" fmla="*/ 0 w 717670"/>
              <a:gd name="connsiteY4" fmla="*/ 129472 h 198721"/>
              <a:gd name="connsiteX5" fmla="*/ 69249 w 717670"/>
              <a:gd name="connsiteY5" fmla="*/ 60223 h 198721"/>
              <a:gd name="connsiteX6" fmla="*/ 95945 w 717670"/>
              <a:gd name="connsiteY6" fmla="*/ 65613 h 198721"/>
              <a:gd name="connsiteX7" fmla="*/ 95710 w 717670"/>
              <a:gd name="connsiteY7" fmla="*/ 64406 h 198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7670" h="198721">
                <a:moveTo>
                  <a:pt x="717670" y="0"/>
                </a:moveTo>
                <a:lnTo>
                  <a:pt x="120665" y="172524"/>
                </a:lnTo>
                <a:lnTo>
                  <a:pt x="118215" y="178438"/>
                </a:lnTo>
                <a:cubicBezTo>
                  <a:pt x="105684" y="190970"/>
                  <a:pt x="88372" y="198721"/>
                  <a:pt x="69249" y="198721"/>
                </a:cubicBezTo>
                <a:cubicBezTo>
                  <a:pt x="31004" y="198721"/>
                  <a:pt x="0" y="167717"/>
                  <a:pt x="0" y="129472"/>
                </a:cubicBezTo>
                <a:cubicBezTo>
                  <a:pt x="0" y="91227"/>
                  <a:pt x="31004" y="60223"/>
                  <a:pt x="69249" y="60223"/>
                </a:cubicBezTo>
                <a:lnTo>
                  <a:pt x="95945" y="65613"/>
                </a:lnTo>
                <a:lnTo>
                  <a:pt x="95710" y="64406"/>
                </a:lnTo>
                <a:close/>
              </a:path>
            </a:pathLst>
          </a:custGeom>
          <a:gradFill flip="none" rotWithShape="1">
            <a:gsLst>
              <a:gs pos="15000">
                <a:schemeClr val="tx1"/>
              </a:gs>
              <a:gs pos="94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" grpId="0" animBg="1"/>
      <p:bldP spid="38" grpId="0"/>
      <p:bldP spid="39" grpId="0"/>
      <p:bldP spid="40" grpId="0"/>
      <p:bldP spid="41" grpId="0"/>
      <p:bldP spid="42" grpId="0"/>
      <p:bldP spid="37" grpId="0" animBg="1"/>
      <p:bldP spid="148" grpId="0"/>
      <p:bldP spid="149" grpId="0"/>
      <p:bldP spid="150" grpId="0"/>
      <p:bldP spid="110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38643" y="642179"/>
            <a:ext cx="8887517" cy="5573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5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．按所给内容之间的关系，把其字母代号填入下面的方框里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．适当的自转周期	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B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．日地距离适中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C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．地球体积、质量适中	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D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．液态水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E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．太阳系有比较稳定的宇宙环境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F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．有适宜的温度		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G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．适合生物呼吸的大气</a:t>
            </a:r>
            <a:endParaRPr lang="en-US" altLang="zh-CN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H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．地球处在比较安全的宇宙环境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5870946" y="1461628"/>
            <a:ext cx="5685148" cy="4659341"/>
            <a:chOff x="6378943" y="1000125"/>
            <a:chExt cx="5685148" cy="4659341"/>
          </a:xfrm>
        </p:grpSpPr>
        <p:sp>
          <p:nvSpPr>
            <p:cNvPr id="8" name="矩形 7"/>
            <p:cNvSpPr/>
            <p:nvPr/>
          </p:nvSpPr>
          <p:spPr>
            <a:xfrm>
              <a:off x="6839356" y="3028640"/>
              <a:ext cx="838200" cy="6000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B9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7934730" y="3033403"/>
              <a:ext cx="838199" cy="6000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B9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8679108" y="2093594"/>
              <a:ext cx="523876" cy="6000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B9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9443423" y="2093594"/>
              <a:ext cx="523876" cy="6000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B9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1167747" y="2093594"/>
              <a:ext cx="523876" cy="6000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B9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9068978" y="3005747"/>
              <a:ext cx="523876" cy="6000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B9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9068978" y="4001036"/>
              <a:ext cx="523876" cy="6000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B9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1167747" y="3638546"/>
              <a:ext cx="523876" cy="6000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B9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6378943" y="1000125"/>
              <a:ext cx="2892401" cy="502527"/>
              <a:chOff x="7963736" y="1000125"/>
              <a:chExt cx="2892401" cy="502527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7963736" y="1000125"/>
                <a:ext cx="2824041" cy="47625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B9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7978425" y="1040987"/>
                <a:ext cx="28777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400" spc="600" dirty="0"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地球的宇宙环境</a:t>
                </a:r>
                <a:endParaRPr lang="zh-CN" altLang="en-US" sz="2400" spc="600" dirty="0"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6839356" y="5143498"/>
              <a:ext cx="4852256" cy="515968"/>
              <a:chOff x="8243283" y="2819400"/>
              <a:chExt cx="2891441" cy="515968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8243283" y="2819400"/>
                <a:ext cx="2891441" cy="47625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B9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8720621" y="2873703"/>
                <a:ext cx="194407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400" spc="600" dirty="0"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地球上有生命存在</a:t>
                </a:r>
                <a:endParaRPr lang="zh-CN" altLang="en-US" sz="2400" spc="600" dirty="0"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443422" y="1000125"/>
              <a:ext cx="2620669" cy="513338"/>
              <a:chOff x="8481862" y="5381625"/>
              <a:chExt cx="2620669" cy="513338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8481862" y="5381625"/>
                <a:ext cx="2620669" cy="47625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B9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8577180" y="5433298"/>
                <a:ext cx="249299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400" spc="600" dirty="0"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地球自身特点</a:t>
                </a:r>
                <a:endParaRPr lang="zh-CN" altLang="en-US" sz="2400" spc="600" dirty="0"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</p:grpSp>
        <p:cxnSp>
          <p:nvCxnSpPr>
            <p:cNvPr id="2051" name="连接符: 肘形 2050"/>
            <p:cNvCxnSpPr>
              <a:endCxn id="9" idx="0"/>
            </p:cNvCxnSpPr>
            <p:nvPr/>
          </p:nvCxnSpPr>
          <p:spPr>
            <a:xfrm rot="16200000" flipH="1">
              <a:off x="7289366" y="1968939"/>
              <a:ext cx="1559406" cy="569521"/>
            </a:xfrm>
            <a:prstGeom prst="bentConnector3">
              <a:avLst>
                <a:gd name="adj1" fmla="val 49847"/>
              </a:avLst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6" name="连接符: 肘形 2055"/>
            <p:cNvCxnSpPr>
              <a:endCxn id="8" idx="0"/>
            </p:cNvCxnSpPr>
            <p:nvPr/>
          </p:nvCxnSpPr>
          <p:spPr>
            <a:xfrm rot="5400000">
              <a:off x="6745251" y="1987202"/>
              <a:ext cx="1554643" cy="528232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3" name="直接箭头连接符 2062"/>
            <p:cNvCxnSpPr>
              <a:stCxn id="8" idx="2"/>
            </p:cNvCxnSpPr>
            <p:nvPr/>
          </p:nvCxnSpPr>
          <p:spPr>
            <a:xfrm>
              <a:off x="7258456" y="3628715"/>
              <a:ext cx="0" cy="1514783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5" name="直接箭头连接符 2064"/>
            <p:cNvCxnSpPr>
              <a:stCxn id="9" idx="2"/>
            </p:cNvCxnSpPr>
            <p:nvPr/>
          </p:nvCxnSpPr>
          <p:spPr>
            <a:xfrm>
              <a:off x="8353830" y="3633478"/>
              <a:ext cx="0" cy="1510020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7" name="直接箭头连接符 2066"/>
            <p:cNvCxnSpPr/>
            <p:nvPr/>
          </p:nvCxnSpPr>
          <p:spPr>
            <a:xfrm>
              <a:off x="8941046" y="1473996"/>
              <a:ext cx="2929" cy="619598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1" name="直接箭头连接符 2070"/>
            <p:cNvCxnSpPr/>
            <p:nvPr/>
          </p:nvCxnSpPr>
          <p:spPr>
            <a:xfrm flipH="1">
              <a:off x="9696450" y="1473996"/>
              <a:ext cx="8911" cy="619598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3" name="直接箭头连接符 2072"/>
            <p:cNvCxnSpPr>
              <a:stCxn id="11" idx="2"/>
              <a:endCxn id="13" idx="0"/>
            </p:cNvCxnSpPr>
            <p:nvPr/>
          </p:nvCxnSpPr>
          <p:spPr>
            <a:xfrm flipH="1">
              <a:off x="9330916" y="2693669"/>
              <a:ext cx="374445" cy="312078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5" name="直接箭头连接符 2074"/>
            <p:cNvCxnSpPr>
              <a:stCxn id="10" idx="2"/>
              <a:endCxn id="13" idx="0"/>
            </p:cNvCxnSpPr>
            <p:nvPr/>
          </p:nvCxnSpPr>
          <p:spPr>
            <a:xfrm>
              <a:off x="8941046" y="2693669"/>
              <a:ext cx="389870" cy="312078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7" name="直接箭头连接符 2076"/>
            <p:cNvCxnSpPr>
              <a:stCxn id="13" idx="2"/>
              <a:endCxn id="14" idx="0"/>
            </p:cNvCxnSpPr>
            <p:nvPr/>
          </p:nvCxnSpPr>
          <p:spPr>
            <a:xfrm>
              <a:off x="9330916" y="3605822"/>
              <a:ext cx="0" cy="395214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9" name="直接箭头连接符 2078"/>
            <p:cNvCxnSpPr>
              <a:stCxn id="14" idx="2"/>
              <a:endCxn id="6" idx="0"/>
            </p:cNvCxnSpPr>
            <p:nvPr/>
          </p:nvCxnSpPr>
          <p:spPr>
            <a:xfrm>
              <a:off x="9330916" y="4601111"/>
              <a:ext cx="0" cy="536039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/>
            <p:cNvCxnSpPr/>
            <p:nvPr/>
          </p:nvCxnSpPr>
          <p:spPr>
            <a:xfrm>
              <a:off x="11429685" y="1473996"/>
              <a:ext cx="0" cy="619598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箭头连接符 36"/>
            <p:cNvCxnSpPr>
              <a:stCxn id="12" idx="2"/>
              <a:endCxn id="15" idx="0"/>
            </p:cNvCxnSpPr>
            <p:nvPr/>
          </p:nvCxnSpPr>
          <p:spPr>
            <a:xfrm>
              <a:off x="11429685" y="2693669"/>
              <a:ext cx="0" cy="944877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15" idx="2"/>
            </p:cNvCxnSpPr>
            <p:nvPr/>
          </p:nvCxnSpPr>
          <p:spPr>
            <a:xfrm>
              <a:off x="11429685" y="4238621"/>
              <a:ext cx="0" cy="898529"/>
            </a:xfrm>
            <a:prstGeom prst="straightConnector1">
              <a:avLst/>
            </a:prstGeom>
            <a:ln w="12700">
              <a:solidFill>
                <a:srgbClr val="11474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B"/>
          <p:cNvSpPr/>
          <p:nvPr/>
        </p:nvSpPr>
        <p:spPr>
          <a:xfrm>
            <a:off x="8264932" y="2645764"/>
            <a:ext cx="3978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B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0" name="D"/>
          <p:cNvSpPr/>
          <p:nvPr/>
        </p:nvSpPr>
        <p:spPr>
          <a:xfrm>
            <a:off x="8619593" y="4543261"/>
            <a:ext cx="4090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D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2" name="F"/>
          <p:cNvSpPr/>
          <p:nvPr/>
        </p:nvSpPr>
        <p:spPr>
          <a:xfrm>
            <a:off x="8660883" y="3580283"/>
            <a:ext cx="3529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F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049" name="A"/>
          <p:cNvSpPr/>
          <p:nvPr/>
        </p:nvSpPr>
        <p:spPr>
          <a:xfrm>
            <a:off x="9016713" y="2624301"/>
            <a:ext cx="369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3" name="G"/>
          <p:cNvSpPr/>
          <p:nvPr/>
        </p:nvSpPr>
        <p:spPr>
          <a:xfrm>
            <a:off x="10724519" y="4169253"/>
            <a:ext cx="3946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G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9" name="C"/>
          <p:cNvSpPr/>
          <p:nvPr/>
        </p:nvSpPr>
        <p:spPr>
          <a:xfrm>
            <a:off x="10745359" y="2634327"/>
            <a:ext cx="3898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C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1" name="EH"/>
          <p:cNvSpPr/>
          <p:nvPr/>
        </p:nvSpPr>
        <p:spPr>
          <a:xfrm>
            <a:off x="6331359" y="3586308"/>
            <a:ext cx="8146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E(H)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4" name="HE"/>
          <p:cNvSpPr/>
          <p:nvPr/>
        </p:nvSpPr>
        <p:spPr>
          <a:xfrm>
            <a:off x="7441742" y="3577006"/>
            <a:ext cx="8146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H(E)</a:t>
            </a:r>
            <a:endParaRPr lang="zh-CN" altLang="en-US" sz="2400" dirty="0">
              <a:solidFill>
                <a:srgbClr val="C0000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" name="eh"/>
          <p:cNvSpPr/>
          <p:nvPr/>
        </p:nvSpPr>
        <p:spPr>
          <a:xfrm>
            <a:off x="6343622" y="3490143"/>
            <a:ext cx="820181" cy="60990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5" name="he"/>
          <p:cNvSpPr/>
          <p:nvPr/>
        </p:nvSpPr>
        <p:spPr>
          <a:xfrm>
            <a:off x="7436929" y="3490143"/>
            <a:ext cx="831429" cy="60990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8" name="b"/>
          <p:cNvSpPr/>
          <p:nvPr/>
        </p:nvSpPr>
        <p:spPr>
          <a:xfrm>
            <a:off x="8175788" y="2567355"/>
            <a:ext cx="531696" cy="60990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9" name="a"/>
          <p:cNvSpPr/>
          <p:nvPr/>
        </p:nvSpPr>
        <p:spPr>
          <a:xfrm>
            <a:off x="8947923" y="2567355"/>
            <a:ext cx="531696" cy="60990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0" name="c"/>
          <p:cNvSpPr/>
          <p:nvPr/>
        </p:nvSpPr>
        <p:spPr>
          <a:xfrm>
            <a:off x="10655840" y="2567355"/>
            <a:ext cx="531696" cy="60990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1" name="g"/>
          <p:cNvSpPr/>
          <p:nvPr/>
        </p:nvSpPr>
        <p:spPr>
          <a:xfrm>
            <a:off x="10655840" y="4095132"/>
            <a:ext cx="531696" cy="60990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" name="f"/>
          <p:cNvSpPr/>
          <p:nvPr/>
        </p:nvSpPr>
        <p:spPr>
          <a:xfrm>
            <a:off x="8562426" y="3472232"/>
            <a:ext cx="531696" cy="60990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3" name="d"/>
          <p:cNvSpPr/>
          <p:nvPr/>
        </p:nvSpPr>
        <p:spPr>
          <a:xfrm>
            <a:off x="8562426" y="4462539"/>
            <a:ext cx="531696" cy="60990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42" grpId="0"/>
      <p:bldP spid="2049" grpId="0"/>
      <p:bldP spid="43" grpId="0"/>
      <p:bldP spid="39" grpId="0"/>
      <p:bldP spid="41" grpId="0"/>
      <p:bldP spid="4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74711" y="2497976"/>
            <a:ext cx="10442578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"/>
            </a:scene3d>
            <a:sp3d contourW="19050">
              <a:bevelT w="25400" h="25400"/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0" i="0" u="none" strike="noStrike" kern="1200" cap="none" spc="600" normalizeH="0" baseline="0" noProof="0" dirty="0">
                <a:ln>
                  <a:noFill/>
                </a:ln>
                <a:solidFill>
                  <a:srgbClr val="13E2E4"/>
                </a:solidFill>
                <a:effectLst>
                  <a:outerShdw blurRad="584200" dist="38100" dir="2700000" algn="tl">
                    <a:srgbClr val="000000">
                      <a:alpha val="86000"/>
                    </a:srgbClr>
                  </a:outerShdw>
                </a:effectLst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本节课</a:t>
            </a:r>
            <a:r>
              <a:rPr lang="zh-CN" altLang="en-US" sz="8000" spc="600" dirty="0">
                <a:solidFill>
                  <a:srgbClr val="13E2E4"/>
                </a:solidFill>
                <a:effectLst>
                  <a:outerShdw blurRad="584200" dist="38100" dir="2700000" algn="tl">
                    <a:srgbClr val="000000">
                      <a:alpha val="86000"/>
                    </a:srgb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rPr>
              <a:t>到此</a:t>
            </a:r>
            <a:r>
              <a:rPr kumimoji="0" lang="zh-CN" altLang="en-US" sz="8000" b="0" i="0" u="none" strike="noStrike" kern="1200" cap="none" spc="600" normalizeH="0" baseline="0" noProof="0" dirty="0">
                <a:ln>
                  <a:noFill/>
                </a:ln>
                <a:solidFill>
                  <a:srgbClr val="13E2E4"/>
                </a:solidFill>
                <a:effectLst>
                  <a:outerShdw blurRad="584200" dist="38100" dir="2700000" algn="tl">
                    <a:srgbClr val="000000">
                      <a:alpha val="86000"/>
                    </a:srgbClr>
                  </a:outerShdw>
                </a:effectLst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结束</a:t>
            </a:r>
            <a:endParaRPr kumimoji="0" lang="zh-CN" altLang="en-US" sz="8000" b="0" i="0" u="none" strike="noStrike" kern="1200" cap="none" spc="600" normalizeH="0" baseline="0" noProof="0" dirty="0">
              <a:ln>
                <a:noFill/>
              </a:ln>
              <a:solidFill>
                <a:srgbClr val="13E2E4"/>
              </a:solidFill>
              <a:effectLst>
                <a:outerShdw blurRad="584200" dist="38100" dir="2700000" algn="tl">
                  <a:srgbClr val="000000">
                    <a:alpha val="86000"/>
                  </a:srgbClr>
                </a:outerShdw>
              </a:effectLst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00" b="2667"/>
          <a:stretch>
            <a:fillRect/>
          </a:stretch>
        </p:blipFill>
        <p:spPr>
          <a:xfrm>
            <a:off x="828675" y="3625726"/>
            <a:ext cx="10534650" cy="2843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809625" y="16691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5808344" y="0"/>
            <a:ext cx="575313" cy="727587"/>
            <a:chOff x="504752" y="1000758"/>
            <a:chExt cx="978609" cy="1237628"/>
          </a:xfrm>
        </p:grpSpPr>
        <p:sp>
          <p:nvSpPr>
            <p:cNvPr id="10" name="任意多边形: 形状 9"/>
            <p:cNvSpPr/>
            <p:nvPr/>
          </p:nvSpPr>
          <p:spPr>
            <a:xfrm>
              <a:off x="585915" y="1000758"/>
              <a:ext cx="816282" cy="1237628"/>
            </a:xfrm>
            <a:custGeom>
              <a:avLst/>
              <a:gdLst>
                <a:gd name="connsiteX0" fmla="*/ 0 w 816282"/>
                <a:gd name="connsiteY0" fmla="*/ 0 h 1805643"/>
                <a:gd name="connsiteX1" fmla="*/ 816282 w 816282"/>
                <a:gd name="connsiteY1" fmla="*/ 0 h 1805643"/>
                <a:gd name="connsiteX2" fmla="*/ 816282 w 816282"/>
                <a:gd name="connsiteY2" fmla="*/ 1805643 h 1805643"/>
                <a:gd name="connsiteX3" fmla="*/ 408141 w 816282"/>
                <a:gd name="connsiteY3" fmla="*/ 1352922 h 1805643"/>
                <a:gd name="connsiteX4" fmla="*/ 0 w 816282"/>
                <a:gd name="connsiteY4" fmla="*/ 1805643 h 180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282" h="1805643">
                  <a:moveTo>
                    <a:pt x="0" y="0"/>
                  </a:moveTo>
                  <a:lnTo>
                    <a:pt x="816282" y="0"/>
                  </a:lnTo>
                  <a:lnTo>
                    <a:pt x="816282" y="1805643"/>
                  </a:lnTo>
                  <a:lnTo>
                    <a:pt x="408141" y="1352922"/>
                  </a:lnTo>
                  <a:lnTo>
                    <a:pt x="0" y="1805643"/>
                  </a:lnTo>
                  <a:close/>
                </a:path>
              </a:pathLst>
            </a:custGeom>
            <a:solidFill>
              <a:srgbClr val="00F1FD">
                <a:alpha val="48000"/>
              </a:srgb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04752" y="1000758"/>
              <a:ext cx="978609" cy="73148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r">
                <a:defRPr sz="2400" b="1">
                  <a:solidFill>
                    <a:prstClr val="white"/>
                  </a:solidFill>
                  <a:cs typeface="+mn-ea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200" spc="300" dirty="0">
                  <a:solidFill>
                    <a:schemeClr val="bg1">
                      <a:lumMod val="9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+mn-lt"/>
                </a:rPr>
                <a:t>新湘</a:t>
              </a:r>
              <a:endParaRPr lang="en-US" altLang="zh-CN" sz="1200" spc="300" dirty="0">
                <a:solidFill>
                  <a:schemeClr val="bg1">
                    <a:lumMod val="9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+mn-lt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spc="300" dirty="0">
                  <a:solidFill>
                    <a:schemeClr val="bg1">
                      <a:lumMod val="9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+mn-lt"/>
                </a:rPr>
                <a:t>教版</a:t>
              </a:r>
              <a:endParaRPr lang="zh-CN" altLang="en-US" sz="1200" spc="300" dirty="0">
                <a:solidFill>
                  <a:schemeClr val="bg1">
                    <a:lumMod val="9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65120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153E">
                  <a:alpha val="0"/>
                </a:srgbClr>
              </a:gs>
              <a:gs pos="14000">
                <a:srgbClr val="00153E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/>
        </p:nvSpPr>
        <p:spPr>
          <a:xfrm>
            <a:off x="393699" y="5155163"/>
            <a:ext cx="11404602" cy="1099438"/>
          </a:xfrm>
          <a:custGeom>
            <a:avLst/>
            <a:gdLst>
              <a:gd name="connsiteX0" fmla="*/ 0 w 11008659"/>
              <a:gd name="connsiteY0" fmla="*/ 0 h 1852200"/>
              <a:gd name="connsiteX1" fmla="*/ 11008659 w 11008659"/>
              <a:gd name="connsiteY1" fmla="*/ 0 h 1852200"/>
              <a:gd name="connsiteX2" fmla="*/ 11008659 w 11008659"/>
              <a:gd name="connsiteY2" fmla="*/ 1852200 h 1852200"/>
              <a:gd name="connsiteX3" fmla="*/ 0 w 11008659"/>
              <a:gd name="connsiteY3" fmla="*/ 1852200 h 1852200"/>
              <a:gd name="connsiteX4" fmla="*/ 0 w 11008659"/>
              <a:gd name="connsiteY4" fmla="*/ 0 h 185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08659" h="1852200">
                <a:moveTo>
                  <a:pt x="0" y="0"/>
                </a:moveTo>
                <a:lnTo>
                  <a:pt x="11008659" y="0"/>
                </a:lnTo>
                <a:lnTo>
                  <a:pt x="11008659" y="1852200"/>
                </a:lnTo>
                <a:lnTo>
                  <a:pt x="0" y="18522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1" algn="just" defTabSz="1066800">
              <a:lnSpc>
                <a:spcPct val="130000"/>
              </a:lnSpc>
              <a:spcBef>
                <a:spcPct val="0"/>
              </a:spcBef>
            </a:pPr>
            <a:r>
              <a: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恒星天文学创始人、英国天文学家威廉</a:t>
            </a:r>
            <a:r>
              <a: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Wingdings" panose="05000000000000000000" pitchFamily="2" charset="2"/>
              </a:rPr>
              <a:t></a:t>
            </a:r>
            <a:r>
              <a: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霍歇尔（</a:t>
            </a:r>
            <a:r>
              <a:rPr 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1738-1822</a:t>
            </a:r>
            <a:r>
              <a: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）对恒星的分布进行了系统的研究，他认为，密集分布在银河中的无数恒星，连同散布在天空各方的点点繁星，包括太阳系在内，都属于一个庞大的恒星系统，并称它为银河系。</a:t>
            </a:r>
            <a:endParaRPr lang="zh-CN" altLang="en-US" sz="2400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7801" y="4787901"/>
            <a:ext cx="11836400" cy="1866900"/>
          </a:xfrm>
          <a:prstGeom prst="rect">
            <a:avLst/>
          </a:prstGeom>
          <a:noFill/>
          <a:ln>
            <a:solidFill>
              <a:srgbClr val="00F1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: 形状 11"/>
          <p:cNvSpPr/>
          <p:nvPr/>
        </p:nvSpPr>
        <p:spPr>
          <a:xfrm>
            <a:off x="348611" y="4526908"/>
            <a:ext cx="3168000" cy="540000"/>
          </a:xfrm>
          <a:custGeom>
            <a:avLst/>
            <a:gdLst>
              <a:gd name="connsiteX0" fmla="*/ 116439 w 3693129"/>
              <a:gd name="connsiteY0" fmla="*/ 0 h 698621"/>
              <a:gd name="connsiteX1" fmla="*/ 3576690 w 3693129"/>
              <a:gd name="connsiteY1" fmla="*/ 0 h 698621"/>
              <a:gd name="connsiteX2" fmla="*/ 3693129 w 3693129"/>
              <a:gd name="connsiteY2" fmla="*/ 116439 h 698621"/>
              <a:gd name="connsiteX3" fmla="*/ 3693129 w 3693129"/>
              <a:gd name="connsiteY3" fmla="*/ 698621 h 698621"/>
              <a:gd name="connsiteX4" fmla="*/ 3693129 w 3693129"/>
              <a:gd name="connsiteY4" fmla="*/ 698621 h 698621"/>
              <a:gd name="connsiteX5" fmla="*/ 0 w 3693129"/>
              <a:gd name="connsiteY5" fmla="*/ 698621 h 698621"/>
              <a:gd name="connsiteX6" fmla="*/ 0 w 3693129"/>
              <a:gd name="connsiteY6" fmla="*/ 698621 h 698621"/>
              <a:gd name="connsiteX7" fmla="*/ 0 w 3693129"/>
              <a:gd name="connsiteY7" fmla="*/ 116439 h 698621"/>
              <a:gd name="connsiteX8" fmla="*/ 116439 w 3693129"/>
              <a:gd name="connsiteY8" fmla="*/ 0 h 69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93129" h="698621">
                <a:moveTo>
                  <a:pt x="116439" y="0"/>
                </a:moveTo>
                <a:lnTo>
                  <a:pt x="3576690" y="0"/>
                </a:lnTo>
                <a:cubicBezTo>
                  <a:pt x="3640997" y="0"/>
                  <a:pt x="3693129" y="52132"/>
                  <a:pt x="3693129" y="116439"/>
                </a:cubicBezTo>
                <a:lnTo>
                  <a:pt x="3693129" y="698621"/>
                </a:lnTo>
                <a:lnTo>
                  <a:pt x="3693129" y="698621"/>
                </a:lnTo>
                <a:lnTo>
                  <a:pt x="0" y="698621"/>
                </a:lnTo>
                <a:lnTo>
                  <a:pt x="0" y="698621"/>
                </a:lnTo>
                <a:lnTo>
                  <a:pt x="0" y="116439"/>
                </a:lnTo>
                <a:cubicBezTo>
                  <a:pt x="0" y="52132"/>
                  <a:pt x="52132" y="0"/>
                  <a:pt x="116439" y="0"/>
                </a:cubicBezTo>
                <a:close/>
              </a:path>
            </a:pathLst>
          </a:custGeom>
          <a:solidFill>
            <a:srgbClr val="010711"/>
          </a:solidFill>
          <a:ln>
            <a:solidFill>
              <a:srgbClr val="00F1FD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6104" tIns="34104" rIns="286104" bIns="0" numCol="1" spcCol="1270" anchor="ctr" anchorCtr="0">
            <a:noAutofit/>
          </a:bodyPr>
          <a:lstStyle/>
          <a:p>
            <a:pPr marL="0" lvl="0" indent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800" kern="12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rPr>
              <a:t>天文学中的银河</a:t>
            </a:r>
            <a:endParaRPr lang="zh-CN" altLang="en-US" sz="2800" kern="12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8675389" y="4526908"/>
            <a:ext cx="3168000" cy="539999"/>
            <a:chOff x="7149276" y="11345"/>
            <a:chExt cx="3618535" cy="539999"/>
          </a:xfrm>
        </p:grpSpPr>
        <p:sp>
          <p:nvSpPr>
            <p:cNvPr id="14" name="矩形: 圆顶角 13"/>
            <p:cNvSpPr/>
            <p:nvPr/>
          </p:nvSpPr>
          <p:spPr>
            <a:xfrm>
              <a:off x="7149276" y="11345"/>
              <a:ext cx="3618535" cy="539999"/>
            </a:xfrm>
            <a:prstGeom prst="round2Same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rgbClr val="00F1FD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矩形: 圆顶角 4"/>
            <p:cNvSpPr txBox="1"/>
            <p:nvPr/>
          </p:nvSpPr>
          <p:spPr>
            <a:xfrm>
              <a:off x="7157980" y="37706"/>
              <a:ext cx="3592174" cy="5136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91271" tIns="0" rIns="291271" bIns="0" numCol="1" spcCol="1270" anchor="ctr" anchorCtr="0">
              <a:noAutofit/>
            </a:bodyPr>
            <a:lstStyle/>
            <a:p>
              <a:pPr marL="0" lvl="0" indent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800" kern="1200" dirty="0">
                  <a:solidFill>
                    <a:srgbClr val="65F8FF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庞大的恒星系统</a:t>
              </a:r>
              <a:endParaRPr lang="zh-CN" altLang="en-US" sz="2800" kern="1200" dirty="0">
                <a:solidFill>
                  <a:srgbClr val="65F8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sp>
        <p:nvSpPr>
          <p:cNvPr id="16" name="任意多边形: 形状 15"/>
          <p:cNvSpPr/>
          <p:nvPr/>
        </p:nvSpPr>
        <p:spPr>
          <a:xfrm>
            <a:off x="4512000" y="4526908"/>
            <a:ext cx="3168000" cy="540000"/>
          </a:xfrm>
          <a:custGeom>
            <a:avLst/>
            <a:gdLst>
              <a:gd name="connsiteX0" fmla="*/ 94288 w 3411242"/>
              <a:gd name="connsiteY0" fmla="*/ 0 h 565714"/>
              <a:gd name="connsiteX1" fmla="*/ 3316954 w 3411242"/>
              <a:gd name="connsiteY1" fmla="*/ 0 h 565714"/>
              <a:gd name="connsiteX2" fmla="*/ 3411242 w 3411242"/>
              <a:gd name="connsiteY2" fmla="*/ 94288 h 565714"/>
              <a:gd name="connsiteX3" fmla="*/ 3411242 w 3411242"/>
              <a:gd name="connsiteY3" fmla="*/ 565714 h 565714"/>
              <a:gd name="connsiteX4" fmla="*/ 3411242 w 3411242"/>
              <a:gd name="connsiteY4" fmla="*/ 565714 h 565714"/>
              <a:gd name="connsiteX5" fmla="*/ 0 w 3411242"/>
              <a:gd name="connsiteY5" fmla="*/ 565714 h 565714"/>
              <a:gd name="connsiteX6" fmla="*/ 0 w 3411242"/>
              <a:gd name="connsiteY6" fmla="*/ 565714 h 565714"/>
              <a:gd name="connsiteX7" fmla="*/ 0 w 3411242"/>
              <a:gd name="connsiteY7" fmla="*/ 94288 h 565714"/>
              <a:gd name="connsiteX8" fmla="*/ 94288 w 3411242"/>
              <a:gd name="connsiteY8" fmla="*/ 0 h 565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1242" h="565714">
                <a:moveTo>
                  <a:pt x="94288" y="0"/>
                </a:moveTo>
                <a:lnTo>
                  <a:pt x="3316954" y="0"/>
                </a:lnTo>
                <a:cubicBezTo>
                  <a:pt x="3369028" y="0"/>
                  <a:pt x="3411242" y="42214"/>
                  <a:pt x="3411242" y="94288"/>
                </a:cubicBezTo>
                <a:lnTo>
                  <a:pt x="3411242" y="565714"/>
                </a:lnTo>
                <a:lnTo>
                  <a:pt x="3411242" y="565714"/>
                </a:lnTo>
                <a:lnTo>
                  <a:pt x="0" y="565714"/>
                </a:lnTo>
                <a:lnTo>
                  <a:pt x="0" y="565714"/>
                </a:lnTo>
                <a:lnTo>
                  <a:pt x="0" y="94288"/>
                </a:lnTo>
                <a:cubicBezTo>
                  <a:pt x="0" y="42214"/>
                  <a:pt x="42214" y="0"/>
                  <a:pt x="94288" y="0"/>
                </a:cubicBezTo>
                <a:close/>
              </a:path>
            </a:pathLst>
          </a:custGeom>
          <a:solidFill>
            <a:srgbClr val="010711"/>
          </a:solidFill>
          <a:ln>
            <a:solidFill>
              <a:srgbClr val="00F1FD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8887" tIns="27616" rIns="318887" bIns="0" numCol="1" spcCol="1270" anchor="ctr" anchorCtr="0">
            <a:noAutofit/>
          </a:bodyPr>
          <a:lstStyle/>
          <a:p>
            <a:pPr marL="0" lvl="0" indent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800" kern="12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rPr>
              <a:t>繁星汇聚的光带</a:t>
            </a:r>
            <a:endParaRPr lang="zh-CN" altLang="en-US" sz="2800" kern="12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矩形 91"/>
          <p:cNvSpPr/>
          <p:nvPr/>
        </p:nvSpPr>
        <p:spPr>
          <a:xfrm>
            <a:off x="3154455" y="781050"/>
            <a:ext cx="1873564" cy="2448700"/>
          </a:xfrm>
          <a:prstGeom prst="rect">
            <a:avLst/>
          </a:prstGeom>
          <a:gradFill flip="none" rotWithShape="1">
            <a:gsLst>
              <a:gs pos="26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5693518" y="516622"/>
            <a:ext cx="1529517" cy="2600918"/>
          </a:xfrm>
          <a:prstGeom prst="rect">
            <a:avLst/>
          </a:prstGeom>
          <a:gradFill flip="none" rotWithShape="1">
            <a:gsLst>
              <a:gs pos="26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/>
          <p:cNvSpPr/>
          <p:nvPr/>
        </p:nvSpPr>
        <p:spPr>
          <a:xfrm>
            <a:off x="7890527" y="189832"/>
            <a:ext cx="1708617" cy="1581156"/>
          </a:xfrm>
          <a:prstGeom prst="rect">
            <a:avLst/>
          </a:prstGeom>
          <a:gradFill flip="none" rotWithShape="1">
            <a:gsLst>
              <a:gs pos="26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922774" y="1781748"/>
            <a:ext cx="1978866" cy="4552524"/>
          </a:xfrm>
          <a:prstGeom prst="rect">
            <a:avLst/>
          </a:prstGeom>
          <a:gradFill flip="none" rotWithShape="1">
            <a:gsLst>
              <a:gs pos="26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800100" y="2391171"/>
            <a:ext cx="1630405" cy="1464011"/>
          </a:xfrm>
          <a:prstGeom prst="rect">
            <a:avLst/>
          </a:prstGeom>
          <a:gradFill flip="none" rotWithShape="1">
            <a:gsLst>
              <a:gs pos="26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790575" y="4005204"/>
            <a:ext cx="2367995" cy="9215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V="1">
            <a:off x="3133725" y="3864525"/>
            <a:ext cx="2573051" cy="1455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 flipV="1">
            <a:off x="5695950" y="2990850"/>
            <a:ext cx="2171700" cy="8667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V="1">
            <a:off x="7886700" y="1515117"/>
            <a:ext cx="2040783" cy="14852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椭圆 107"/>
          <p:cNvSpPr/>
          <p:nvPr/>
        </p:nvSpPr>
        <p:spPr>
          <a:xfrm>
            <a:off x="16460620" y="-1688634"/>
            <a:ext cx="271305" cy="248265"/>
          </a:xfrm>
          <a:prstGeom prst="ellipse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445619" y="2391172"/>
            <a:ext cx="2133720" cy="2880509"/>
            <a:chOff x="769469" y="2619772"/>
            <a:chExt cx="2133720" cy="2880509"/>
          </a:xfrm>
        </p:grpSpPr>
        <p:cxnSp>
          <p:nvCxnSpPr>
            <p:cNvPr id="36" name="直接连接符 35"/>
            <p:cNvCxnSpPr/>
            <p:nvPr/>
          </p:nvCxnSpPr>
          <p:spPr>
            <a:xfrm flipV="1">
              <a:off x="1114425" y="2628900"/>
              <a:ext cx="0" cy="2526425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953340" y="2619772"/>
              <a:ext cx="1949849" cy="14925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  古代</a:t>
              </a:r>
              <a:endParaRPr lang="en-US" altLang="zh-CN" sz="2400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“盖天说”</a:t>
              </a:r>
              <a:endParaRPr lang="en-US" altLang="zh-CN" sz="2400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“浑天说”</a:t>
              </a:r>
              <a:endParaRPr lang="en-US" altLang="zh-CN" sz="2400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9469" y="4810369"/>
              <a:ext cx="689912" cy="689912"/>
            </a:xfrm>
            <a:prstGeom prst="rect">
              <a:avLst/>
            </a:prstGeom>
          </p:spPr>
        </p:pic>
      </p:grpSp>
      <p:grpSp>
        <p:nvGrpSpPr>
          <p:cNvPr id="50" name="组合 49"/>
          <p:cNvGrpSpPr/>
          <p:nvPr/>
        </p:nvGrpSpPr>
        <p:grpSpPr>
          <a:xfrm>
            <a:off x="2817344" y="770064"/>
            <a:ext cx="1954204" cy="3580096"/>
            <a:chOff x="3141194" y="998664"/>
            <a:chExt cx="1954204" cy="3580096"/>
          </a:xfrm>
        </p:grpSpPr>
        <p:cxnSp>
          <p:nvCxnSpPr>
            <p:cNvPr id="77" name="直接连接符 76"/>
            <p:cNvCxnSpPr/>
            <p:nvPr/>
          </p:nvCxnSpPr>
          <p:spPr>
            <a:xfrm flipV="1">
              <a:off x="3467100" y="1005840"/>
              <a:ext cx="0" cy="3235085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文本框 51"/>
            <p:cNvSpPr txBox="1"/>
            <p:nvPr/>
          </p:nvSpPr>
          <p:spPr>
            <a:xfrm>
              <a:off x="3403834" y="998664"/>
              <a:ext cx="1691564" cy="24527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公元</a:t>
              </a:r>
              <a:r>
                <a:rPr lang="en-US" altLang="zh-CN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2</a:t>
              </a: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世纪，古希腊天文学家托勒密建立“地心说”</a:t>
              </a:r>
              <a:endParaRPr lang="en-US" altLang="zh-CN" sz="2400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pic>
          <p:nvPicPr>
            <p:cNvPr id="44" name="图片 4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141194" y="3888848"/>
              <a:ext cx="689912" cy="689912"/>
            </a:xfrm>
            <a:prstGeom prst="rect">
              <a:avLst/>
            </a:prstGeom>
          </p:spPr>
        </p:pic>
      </p:grpSp>
      <p:grpSp>
        <p:nvGrpSpPr>
          <p:cNvPr id="51" name="组合 50"/>
          <p:cNvGrpSpPr/>
          <p:nvPr/>
        </p:nvGrpSpPr>
        <p:grpSpPr>
          <a:xfrm>
            <a:off x="5361820" y="548640"/>
            <a:ext cx="1673556" cy="3676797"/>
            <a:chOff x="5685670" y="777240"/>
            <a:chExt cx="1673556" cy="3676797"/>
          </a:xfrm>
        </p:grpSpPr>
        <p:cxnSp>
          <p:nvCxnSpPr>
            <p:cNvPr id="79" name="直接连接符 78"/>
            <p:cNvCxnSpPr/>
            <p:nvPr/>
          </p:nvCxnSpPr>
          <p:spPr>
            <a:xfrm flipV="1">
              <a:off x="6019800" y="777240"/>
              <a:ext cx="0" cy="3358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/>
            <p:cNvSpPr txBox="1"/>
            <p:nvPr/>
          </p:nvSpPr>
          <p:spPr>
            <a:xfrm>
              <a:off x="5942144" y="893353"/>
              <a:ext cx="1417082" cy="24527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16</a:t>
              </a: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世纪波兰天文学家哥白尼提出“日心说”</a:t>
              </a:r>
              <a:endParaRPr lang="en-US" altLang="zh-CN" sz="2400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pic>
          <p:nvPicPr>
            <p:cNvPr id="45" name="图片 44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685670" y="3764125"/>
              <a:ext cx="689912" cy="689912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7545856" y="190500"/>
            <a:ext cx="1794154" cy="3162825"/>
            <a:chOff x="7869706" y="419100"/>
            <a:chExt cx="1794154" cy="3162825"/>
          </a:xfrm>
        </p:grpSpPr>
        <p:cxnSp>
          <p:nvCxnSpPr>
            <p:cNvPr id="80" name="直接连接符 79"/>
            <p:cNvCxnSpPr/>
            <p:nvPr/>
          </p:nvCxnSpPr>
          <p:spPr>
            <a:xfrm flipV="1">
              <a:off x="8210550" y="419100"/>
              <a:ext cx="0" cy="2812175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/>
            <p:cNvSpPr txBox="1"/>
            <p:nvPr/>
          </p:nvSpPr>
          <p:spPr>
            <a:xfrm>
              <a:off x="8134349" y="466082"/>
              <a:ext cx="1529511" cy="1532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18</a:t>
              </a: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世纪天文学家引入</a:t>
              </a:r>
              <a:r>
                <a:rPr lang="zh-CN" altLang="en-US" sz="2400" dirty="0" smtClean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“星系”</a:t>
              </a:r>
              <a:endParaRPr lang="en-US" altLang="zh-CN" sz="2400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pic>
          <p:nvPicPr>
            <p:cNvPr id="46" name="图片 4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869706" y="2892013"/>
              <a:ext cx="689912" cy="689912"/>
            </a:xfrm>
            <a:prstGeom prst="rect">
              <a:avLst/>
            </a:prstGeom>
          </p:spPr>
        </p:pic>
      </p:grpSp>
      <p:grpSp>
        <p:nvGrpSpPr>
          <p:cNvPr id="57" name="组合 56"/>
          <p:cNvGrpSpPr/>
          <p:nvPr/>
        </p:nvGrpSpPr>
        <p:grpSpPr>
          <a:xfrm>
            <a:off x="9601577" y="1170161"/>
            <a:ext cx="2266573" cy="5164111"/>
            <a:chOff x="9925427" y="1398761"/>
            <a:chExt cx="2266573" cy="5164111"/>
          </a:xfrm>
        </p:grpSpPr>
        <p:cxnSp>
          <p:nvCxnSpPr>
            <p:cNvPr id="82" name="直接连接符 81"/>
            <p:cNvCxnSpPr/>
            <p:nvPr/>
          </p:nvCxnSpPr>
          <p:spPr>
            <a:xfrm flipV="1">
              <a:off x="10248900" y="1724026"/>
              <a:ext cx="0" cy="483884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/>
            <p:cNvSpPr txBox="1"/>
            <p:nvPr/>
          </p:nvSpPr>
          <p:spPr>
            <a:xfrm>
              <a:off x="10184708" y="1709427"/>
              <a:ext cx="2007292" cy="48534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20</a:t>
              </a: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世纪</a:t>
              </a:r>
              <a:r>
                <a:rPr lang="en-US" altLang="zh-CN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60</a:t>
              </a: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年代以来，大型天文望远镜使用以及空间探测技术发展，使天文观测尺度逐渐扩展到</a:t>
              </a:r>
              <a:r>
                <a:rPr lang="en-US" altLang="zh-CN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200</a:t>
              </a:r>
              <a:r>
                <a:rPr lang="zh-CN" altLang="en-US" sz="2400" dirty="0">
                  <a:solidFill>
                    <a:srgbClr val="65F8FF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亿光年时空区域</a:t>
              </a:r>
              <a:endParaRPr lang="en-US" altLang="zh-CN" sz="2400" dirty="0">
                <a:solidFill>
                  <a:srgbClr val="65F8FF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925427" y="1398761"/>
              <a:ext cx="689912" cy="689912"/>
            </a:xfrm>
            <a:prstGeom prst="rect">
              <a:avLst/>
            </a:prstGeom>
          </p:spPr>
        </p:pic>
      </p:grpSp>
      <p:sp>
        <p:nvSpPr>
          <p:cNvPr id="99" name="文本框 98"/>
          <p:cNvSpPr txBox="1"/>
          <p:nvPr/>
        </p:nvSpPr>
        <p:spPr>
          <a:xfrm>
            <a:off x="3059151" y="4449722"/>
            <a:ext cx="5425998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4800" b="1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人类对宇宙的认识</a:t>
            </a:r>
            <a:endParaRPr lang="zh-CN" altLang="en-US" sz="4800" b="1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4" grpId="0" animBg="1"/>
      <p:bldP spid="96" grpId="0" animBg="1"/>
      <p:bldP spid="98" grpId="0" animBg="1"/>
      <p:bldP spid="5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152070" y="3809489"/>
            <a:ext cx="11887860" cy="2868460"/>
            <a:chOff x="152070" y="3809489"/>
            <a:chExt cx="11887860" cy="2868460"/>
          </a:xfrm>
        </p:grpSpPr>
        <p:grpSp>
          <p:nvGrpSpPr>
            <p:cNvPr id="38" name="组合 37"/>
            <p:cNvGrpSpPr/>
            <p:nvPr/>
          </p:nvGrpSpPr>
          <p:grpSpPr>
            <a:xfrm>
              <a:off x="152070" y="3809489"/>
              <a:ext cx="11887860" cy="2868460"/>
              <a:chOff x="152070" y="3809489"/>
              <a:chExt cx="11887860" cy="2868460"/>
            </a:xfrm>
          </p:grpSpPr>
          <p:pic>
            <p:nvPicPr>
              <p:cNvPr id="3" name="图片 2"/>
              <p:cNvPicPr>
                <a:picLocks noChangeAspect="1"/>
              </p:cNvPicPr>
              <p:nvPr/>
            </p:nvPicPr>
            <p:blipFill rotWithShape="1"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9331" b="34474"/>
              <a:stretch>
                <a:fillRect/>
              </a:stretch>
            </p:blipFill>
            <p:spPr>
              <a:xfrm>
                <a:off x="152070" y="3809489"/>
                <a:ext cx="11887860" cy="2868460"/>
              </a:xfrm>
              <a:prstGeom prst="rect">
                <a:avLst/>
              </a:prstGeom>
            </p:spPr>
          </p:pic>
          <p:grpSp>
            <p:nvGrpSpPr>
              <p:cNvPr id="37" name="组合 36"/>
              <p:cNvGrpSpPr/>
              <p:nvPr/>
            </p:nvGrpSpPr>
            <p:grpSpPr>
              <a:xfrm>
                <a:off x="295275" y="4636012"/>
                <a:ext cx="4516162" cy="2040104"/>
                <a:chOff x="295275" y="4636012"/>
                <a:chExt cx="4516162" cy="2040104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295275" y="4636012"/>
                  <a:ext cx="4365298" cy="186204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sz="4800" dirty="0">
                      <a:solidFill>
                        <a:schemeClr val="bg1"/>
                      </a:solidFill>
                      <a:latin typeface="思源黑体 Bold" panose="020B0800000000000000" pitchFamily="34" charset="-122"/>
                      <a:ea typeface="思源黑体 Bold" panose="020B0800000000000000" pitchFamily="34" charset="-122"/>
                    </a:rPr>
                    <a:t>中国</a:t>
                  </a:r>
                  <a:r>
                    <a:rPr lang="zh-CN" altLang="en-US" sz="11500" dirty="0">
                      <a:solidFill>
                        <a:srgbClr val="FFC000"/>
                      </a:solidFill>
                      <a:latin typeface="思源黑体 Bold" panose="020B0800000000000000" pitchFamily="34" charset="-122"/>
                      <a:ea typeface="思源黑体 Bold" panose="020B0800000000000000" pitchFamily="34" charset="-122"/>
                    </a:rPr>
                    <a:t>天眼</a:t>
                  </a:r>
                  <a:endParaRPr lang="en-US" altLang="zh-CN" sz="6000" dirty="0">
                    <a:solidFill>
                      <a:srgbClr val="FFC000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endParaRPr>
                </a:p>
              </p:txBody>
            </p:sp>
            <p:cxnSp>
              <p:nvCxnSpPr>
                <p:cNvPr id="30" name="直接连接符 29"/>
                <p:cNvCxnSpPr/>
                <p:nvPr/>
              </p:nvCxnSpPr>
              <p:spPr>
                <a:xfrm flipV="1">
                  <a:off x="600075" y="4748061"/>
                  <a:ext cx="876300" cy="537294"/>
                </a:xfrm>
                <a:prstGeom prst="line">
                  <a:avLst/>
                </a:prstGeom>
                <a:ln w="12700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/>
                <p:nvPr/>
              </p:nvCxnSpPr>
              <p:spPr>
                <a:xfrm flipV="1">
                  <a:off x="600075" y="4916025"/>
                  <a:ext cx="876300" cy="537294"/>
                </a:xfrm>
                <a:prstGeom prst="line">
                  <a:avLst/>
                </a:prstGeom>
                <a:ln w="12700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/>
                <p:nvPr/>
              </p:nvCxnSpPr>
              <p:spPr>
                <a:xfrm flipV="1">
                  <a:off x="3935137" y="5970858"/>
                  <a:ext cx="876300" cy="537294"/>
                </a:xfrm>
                <a:prstGeom prst="line">
                  <a:avLst/>
                </a:prstGeom>
                <a:ln w="12700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/>
                <p:nvPr/>
              </p:nvCxnSpPr>
              <p:spPr>
                <a:xfrm flipV="1">
                  <a:off x="3935137" y="6138822"/>
                  <a:ext cx="876300" cy="537294"/>
                </a:xfrm>
                <a:prstGeom prst="line">
                  <a:avLst/>
                </a:prstGeom>
                <a:ln w="12700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372475" y="3883329"/>
              <a:ext cx="3667455" cy="2755561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1962150" y="85725"/>
            <a:ext cx="8267700" cy="114249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600" b="1" spc="6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中国</a:t>
            </a:r>
            <a:r>
              <a:rPr lang="en-US" altLang="zh-CN" sz="3600" b="1" spc="6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500</a:t>
            </a:r>
            <a:r>
              <a:rPr lang="zh-CN" altLang="en-US" sz="3600" b="1" spc="6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米口径球面射电望远镜</a:t>
            </a:r>
            <a:endParaRPr lang="en-US" altLang="zh-CN" sz="3600" b="1" spc="600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b="1" spc="6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（英文简称</a:t>
            </a:r>
            <a:r>
              <a:rPr lang="en-US" altLang="zh-CN" b="1" spc="6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:FAST</a:t>
            </a:r>
            <a:r>
              <a:rPr lang="zh-CN" altLang="en-US" b="1" spc="600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）</a:t>
            </a:r>
            <a:endParaRPr lang="zh-CN" altLang="en-US" sz="3600" b="1" spc="600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376148" y="1375394"/>
            <a:ext cx="1957491" cy="2928580"/>
            <a:chOff x="376148" y="1375394"/>
            <a:chExt cx="1957491" cy="2928580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00" t="22284" r="9428" b="22562"/>
            <a:stretch>
              <a:fillRect/>
            </a:stretch>
          </p:blipFill>
          <p:spPr>
            <a:xfrm rot="5400000">
              <a:off x="139019" y="1612523"/>
              <a:ext cx="2431750" cy="1957491"/>
            </a:xfrm>
            <a:prstGeom prst="rect">
              <a:avLst/>
            </a:prstGeom>
          </p:spPr>
        </p:pic>
        <p:sp>
          <p:nvSpPr>
            <p:cNvPr id="19" name="矩形: 圆顶角 18"/>
            <p:cNvSpPr/>
            <p:nvPr/>
          </p:nvSpPr>
          <p:spPr>
            <a:xfrm>
              <a:off x="641948" y="3819985"/>
              <a:ext cx="1456849" cy="483989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0B928F"/>
            </a:solidFill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启用时间</a:t>
              </a:r>
              <a:endParaRPr lang="zh-CN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877096" y="2239277"/>
              <a:ext cx="941283" cy="782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1" algn="ctr">
                <a:lnSpc>
                  <a:spcPct val="13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2016</a:t>
              </a:r>
              <a:r>
                <a:rPr lang="zh-CN" altLang="zh-CN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年</a:t>
              </a:r>
              <a:endParaRPr lang="en-US" altLang="zh-CN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marL="0" lvl="1" algn="ctr">
                <a:lnSpc>
                  <a:spcPct val="13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9</a:t>
              </a:r>
              <a:r>
                <a:rPr lang="zh-CN" altLang="zh-CN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月</a:t>
              </a:r>
              <a:endParaRPr lang="zh-CN" altLang="zh-CN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745792" y="1375394"/>
            <a:ext cx="1958400" cy="2928580"/>
            <a:chOff x="2745792" y="1375394"/>
            <a:chExt cx="1958400" cy="2928580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00" t="22284" r="9428" b="22562"/>
            <a:stretch>
              <a:fillRect/>
            </a:stretch>
          </p:blipFill>
          <p:spPr>
            <a:xfrm rot="5400000">
              <a:off x="2509117" y="1612069"/>
              <a:ext cx="2431750" cy="1958400"/>
            </a:xfrm>
            <a:prstGeom prst="rect">
              <a:avLst/>
            </a:prstGeom>
          </p:spPr>
        </p:pic>
        <p:sp>
          <p:nvSpPr>
            <p:cNvPr id="20" name="矩形: 圆顶角 19"/>
            <p:cNvSpPr/>
            <p:nvPr/>
          </p:nvSpPr>
          <p:spPr>
            <a:xfrm>
              <a:off x="2999186" y="3819985"/>
              <a:ext cx="1456849" cy="483989"/>
            </a:xfrm>
            <a:prstGeom prst="round2SameRect">
              <a:avLst/>
            </a:prstGeom>
            <a:solidFill>
              <a:srgbClr val="0B928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建设地点</a:t>
              </a:r>
              <a:endParaRPr lang="zh-CN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3046053" y="2236160"/>
              <a:ext cx="1338828" cy="782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贵州平塘</a:t>
              </a:r>
              <a:endParaRPr lang="en-US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喀斯特洼坑</a:t>
              </a:r>
              <a:endParaRPr lang="zh-CN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116345" y="1375394"/>
            <a:ext cx="1958400" cy="2928580"/>
            <a:chOff x="5116345" y="1375394"/>
            <a:chExt cx="1958400" cy="2928580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00" t="22284" r="9428" b="22562"/>
            <a:stretch>
              <a:fillRect/>
            </a:stretch>
          </p:blipFill>
          <p:spPr>
            <a:xfrm rot="5400000">
              <a:off x="4879670" y="1612069"/>
              <a:ext cx="2431750" cy="1958400"/>
            </a:xfrm>
            <a:prstGeom prst="rect">
              <a:avLst/>
            </a:prstGeom>
          </p:spPr>
        </p:pic>
        <p:sp>
          <p:nvSpPr>
            <p:cNvPr id="21" name="矩形: 圆顶角 20"/>
            <p:cNvSpPr/>
            <p:nvPr/>
          </p:nvSpPr>
          <p:spPr>
            <a:xfrm>
              <a:off x="5356424" y="3819985"/>
              <a:ext cx="1456849" cy="483989"/>
            </a:xfrm>
            <a:prstGeom prst="round2SameRect">
              <a:avLst/>
            </a:prstGeom>
            <a:solidFill>
              <a:srgbClr val="0B928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面积大小</a:t>
              </a:r>
              <a:endParaRPr lang="zh-CN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5515374" y="2038880"/>
              <a:ext cx="1140056" cy="11424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1" algn="ctr">
                <a:lnSpc>
                  <a:spcPct val="13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30</a:t>
              </a: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个标准</a:t>
              </a:r>
              <a:endParaRPr lang="en-US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足球场</a:t>
              </a:r>
              <a:endParaRPr lang="en-US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接收面积</a:t>
              </a:r>
              <a:endParaRPr lang="zh-CN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7486898" y="1375394"/>
            <a:ext cx="1958400" cy="2928580"/>
            <a:chOff x="7486898" y="1375394"/>
            <a:chExt cx="1958400" cy="2928580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00" t="22284" r="9428" b="22562"/>
            <a:stretch>
              <a:fillRect/>
            </a:stretch>
          </p:blipFill>
          <p:spPr>
            <a:xfrm rot="5400000">
              <a:off x="7250223" y="1612069"/>
              <a:ext cx="2431750" cy="1958400"/>
            </a:xfrm>
            <a:prstGeom prst="rect">
              <a:avLst/>
            </a:prstGeom>
          </p:spPr>
        </p:pic>
        <p:sp>
          <p:nvSpPr>
            <p:cNvPr id="22" name="矩形: 圆顶角 21"/>
            <p:cNvSpPr/>
            <p:nvPr/>
          </p:nvSpPr>
          <p:spPr>
            <a:xfrm>
              <a:off x="7751762" y="3819985"/>
              <a:ext cx="1456849" cy="483989"/>
            </a:xfrm>
            <a:prstGeom prst="round2SameRect">
              <a:avLst/>
            </a:prstGeom>
            <a:solidFill>
              <a:srgbClr val="0B928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世界等级</a:t>
              </a:r>
              <a:endParaRPr lang="zh-CN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7787990" y="1801955"/>
              <a:ext cx="1348432" cy="15025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目前世界</a:t>
              </a:r>
              <a:endParaRPr lang="en-US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最大单口径</a:t>
              </a:r>
              <a:endParaRPr lang="en-US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最灵敏</a:t>
              </a:r>
              <a:endParaRPr lang="en-US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射电望远镜</a:t>
              </a:r>
              <a:endParaRPr lang="zh-CN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9857451" y="1375394"/>
            <a:ext cx="1958400" cy="2928580"/>
            <a:chOff x="9857451" y="1375394"/>
            <a:chExt cx="1958400" cy="2928580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00" t="22284" r="9428" b="22562"/>
            <a:stretch>
              <a:fillRect/>
            </a:stretch>
          </p:blipFill>
          <p:spPr>
            <a:xfrm rot="5400000">
              <a:off x="9620776" y="1612069"/>
              <a:ext cx="2431750" cy="1958400"/>
            </a:xfrm>
            <a:prstGeom prst="rect">
              <a:avLst/>
            </a:prstGeom>
          </p:spPr>
        </p:pic>
        <p:sp>
          <p:nvSpPr>
            <p:cNvPr id="23" name="矩形: 圆顶角 22"/>
            <p:cNvSpPr/>
            <p:nvPr/>
          </p:nvSpPr>
          <p:spPr>
            <a:xfrm>
              <a:off x="10147102" y="3819985"/>
              <a:ext cx="1456849" cy="483989"/>
            </a:xfrm>
            <a:prstGeom prst="round2SameRect">
              <a:avLst/>
            </a:prstGeom>
            <a:solidFill>
              <a:srgbClr val="0B928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人类意义</a:t>
              </a:r>
              <a:endParaRPr lang="zh-CN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10126745" y="2020022"/>
              <a:ext cx="1399776" cy="11424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显著提高</a:t>
              </a:r>
              <a:endParaRPr lang="en-US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人类探索</a:t>
              </a:r>
              <a:endParaRPr lang="en-US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marL="0" lvl="1" algn="ctr">
                <a:lnSpc>
                  <a:spcPct val="130000"/>
                </a:lnSpc>
              </a:pPr>
              <a:r>
                <a:rPr lang="zh-CN" altLang="zh-CN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宇宙能力</a:t>
              </a:r>
              <a:endParaRPr lang="zh-CN" altLang="zh-CN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" r="1434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-304800" y="1193800"/>
            <a:ext cx="8760952" cy="1121344"/>
            <a:chOff x="-304800" y="1193800"/>
            <a:chExt cx="8760952" cy="1121344"/>
          </a:xfrm>
        </p:grpSpPr>
        <p:sp>
          <p:nvSpPr>
            <p:cNvPr id="10" name="任意多边形: 形状 9"/>
            <p:cNvSpPr/>
            <p:nvPr/>
          </p:nvSpPr>
          <p:spPr>
            <a:xfrm>
              <a:off x="-304800" y="1276919"/>
              <a:ext cx="8760952" cy="1038225"/>
            </a:xfrm>
            <a:custGeom>
              <a:avLst/>
              <a:gdLst>
                <a:gd name="connsiteX0" fmla="*/ 0 w 8367252"/>
                <a:gd name="connsiteY0" fmla="*/ 0 h 1038225"/>
                <a:gd name="connsiteX1" fmla="*/ 8367252 w 8367252"/>
                <a:gd name="connsiteY1" fmla="*/ 0 h 1038225"/>
                <a:gd name="connsiteX2" fmla="*/ 8367252 w 8367252"/>
                <a:gd name="connsiteY2" fmla="*/ 21549 h 1038225"/>
                <a:gd name="connsiteX3" fmla="*/ 7482809 w 8367252"/>
                <a:gd name="connsiteY3" fmla="*/ 1038225 h 1038225"/>
                <a:gd name="connsiteX4" fmla="*/ 0 w 8367252"/>
                <a:gd name="connsiteY4" fmla="*/ 1038225 h 103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67252" h="1038225">
                  <a:moveTo>
                    <a:pt x="0" y="0"/>
                  </a:moveTo>
                  <a:lnTo>
                    <a:pt x="8367252" y="0"/>
                  </a:lnTo>
                  <a:lnTo>
                    <a:pt x="8367252" y="21549"/>
                  </a:lnTo>
                  <a:lnTo>
                    <a:pt x="7482809" y="1038225"/>
                  </a:lnTo>
                  <a:lnTo>
                    <a:pt x="0" y="1038225"/>
                  </a:lnTo>
                  <a:close/>
                </a:path>
              </a:pathLst>
            </a:custGeom>
            <a:noFill/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0" y="1213419"/>
              <a:ext cx="8367252" cy="1038225"/>
            </a:xfrm>
            <a:custGeom>
              <a:avLst/>
              <a:gdLst>
                <a:gd name="connsiteX0" fmla="*/ 0 w 8367252"/>
                <a:gd name="connsiteY0" fmla="*/ 0 h 1038225"/>
                <a:gd name="connsiteX1" fmla="*/ 8367252 w 8367252"/>
                <a:gd name="connsiteY1" fmla="*/ 0 h 1038225"/>
                <a:gd name="connsiteX2" fmla="*/ 8367252 w 8367252"/>
                <a:gd name="connsiteY2" fmla="*/ 21549 h 1038225"/>
                <a:gd name="connsiteX3" fmla="*/ 7482809 w 8367252"/>
                <a:gd name="connsiteY3" fmla="*/ 1038225 h 1038225"/>
                <a:gd name="connsiteX4" fmla="*/ 0 w 8367252"/>
                <a:gd name="connsiteY4" fmla="*/ 1038225 h 103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67252" h="1038225">
                  <a:moveTo>
                    <a:pt x="0" y="0"/>
                  </a:moveTo>
                  <a:lnTo>
                    <a:pt x="8367252" y="0"/>
                  </a:lnTo>
                  <a:lnTo>
                    <a:pt x="8367252" y="21549"/>
                  </a:lnTo>
                  <a:lnTo>
                    <a:pt x="7482809" y="1038225"/>
                  </a:lnTo>
                  <a:lnTo>
                    <a:pt x="0" y="103822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235513" y="1193800"/>
              <a:ext cx="7896226" cy="1012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400" dirty="0">
                  <a:solidFill>
                    <a:prstClr val="white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现代天文学认为，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宇宙是所有时间、空间和物质的总和</a:t>
              </a:r>
              <a:endParaRPr lang="en-US" altLang="zh-CN" sz="2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lvl="0">
                <a:lnSpc>
                  <a:spcPct val="130000"/>
                </a:lnSpc>
              </a:pPr>
              <a:r>
                <a:rPr lang="zh-CN" altLang="en-US" sz="2400" dirty="0">
                  <a:solidFill>
                    <a:prstClr val="white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是我们这个物质世界的整体。</a:t>
              </a:r>
              <a:endParaRPr lang="en-US" altLang="zh-CN" sz="2400" dirty="0"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111941" y="4770552"/>
            <a:ext cx="8760952" cy="1647393"/>
            <a:chOff x="5959541" y="594157"/>
            <a:chExt cx="8760952" cy="1647393"/>
          </a:xfrm>
        </p:grpSpPr>
        <p:grpSp>
          <p:nvGrpSpPr>
            <p:cNvPr id="3" name="组合 2"/>
            <p:cNvGrpSpPr/>
            <p:nvPr/>
          </p:nvGrpSpPr>
          <p:grpSpPr>
            <a:xfrm flipH="1">
              <a:off x="5959541" y="594157"/>
              <a:ext cx="8760952" cy="1647393"/>
              <a:chOff x="-304800" y="1213419"/>
              <a:chExt cx="8760952" cy="1101725"/>
            </a:xfrm>
          </p:grpSpPr>
          <p:sp>
            <p:nvSpPr>
              <p:cNvPr id="5" name="任意多边形: 形状 5"/>
              <p:cNvSpPr/>
              <p:nvPr/>
            </p:nvSpPr>
            <p:spPr>
              <a:xfrm>
                <a:off x="-304800" y="1276919"/>
                <a:ext cx="8760952" cy="1038225"/>
              </a:xfrm>
              <a:custGeom>
                <a:avLst/>
                <a:gdLst>
                  <a:gd name="connsiteX0" fmla="*/ 0 w 8367252"/>
                  <a:gd name="connsiteY0" fmla="*/ 0 h 1038225"/>
                  <a:gd name="connsiteX1" fmla="*/ 8367252 w 8367252"/>
                  <a:gd name="connsiteY1" fmla="*/ 0 h 1038225"/>
                  <a:gd name="connsiteX2" fmla="*/ 8367252 w 8367252"/>
                  <a:gd name="connsiteY2" fmla="*/ 21549 h 1038225"/>
                  <a:gd name="connsiteX3" fmla="*/ 7482809 w 8367252"/>
                  <a:gd name="connsiteY3" fmla="*/ 1038225 h 1038225"/>
                  <a:gd name="connsiteX4" fmla="*/ 0 w 8367252"/>
                  <a:gd name="connsiteY4" fmla="*/ 1038225 h 103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67252" h="1038225">
                    <a:moveTo>
                      <a:pt x="0" y="0"/>
                    </a:moveTo>
                    <a:lnTo>
                      <a:pt x="8367252" y="0"/>
                    </a:lnTo>
                    <a:lnTo>
                      <a:pt x="8367252" y="21549"/>
                    </a:lnTo>
                    <a:lnTo>
                      <a:pt x="7482809" y="1038225"/>
                    </a:lnTo>
                    <a:lnTo>
                      <a:pt x="0" y="1038225"/>
                    </a:lnTo>
                    <a:close/>
                  </a:path>
                </a:pathLst>
              </a:custGeom>
              <a:noFill/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0" y="1213419"/>
                <a:ext cx="8367252" cy="1038225"/>
              </a:xfrm>
              <a:custGeom>
                <a:avLst/>
                <a:gdLst>
                  <a:gd name="connsiteX0" fmla="*/ 0 w 8367252"/>
                  <a:gd name="connsiteY0" fmla="*/ 0 h 1038225"/>
                  <a:gd name="connsiteX1" fmla="*/ 8367252 w 8367252"/>
                  <a:gd name="connsiteY1" fmla="*/ 0 h 1038225"/>
                  <a:gd name="connsiteX2" fmla="*/ 8367252 w 8367252"/>
                  <a:gd name="connsiteY2" fmla="*/ 21549 h 1038225"/>
                  <a:gd name="connsiteX3" fmla="*/ 7482809 w 8367252"/>
                  <a:gd name="connsiteY3" fmla="*/ 1038225 h 1038225"/>
                  <a:gd name="connsiteX4" fmla="*/ 0 w 8367252"/>
                  <a:gd name="connsiteY4" fmla="*/ 1038225 h 103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67252" h="1038225">
                    <a:moveTo>
                      <a:pt x="0" y="0"/>
                    </a:moveTo>
                    <a:lnTo>
                      <a:pt x="8367252" y="0"/>
                    </a:lnTo>
                    <a:lnTo>
                      <a:pt x="8367252" y="21549"/>
                    </a:lnTo>
                    <a:lnTo>
                      <a:pt x="7482809" y="1038225"/>
                    </a:lnTo>
                    <a:lnTo>
                      <a:pt x="0" y="10382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5959541" y="594157"/>
              <a:ext cx="5901147" cy="149252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 algn="r">
                <a:lnSpc>
                  <a:spcPct val="13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天文学家把人类已经观测到的有限宇宙</a:t>
              </a:r>
              <a:endParaRPr lang="en-US" altLang="zh-CN" sz="2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lvl="0" algn="r">
                <a:lnSpc>
                  <a:spcPct val="13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叫做“可观测宇宙”或“已知宇宙”</a:t>
              </a:r>
              <a:endParaRPr lang="en-US" altLang="zh-CN" sz="2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lvl="0" algn="r">
                <a:lnSpc>
                  <a:spcPct val="13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其半径约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137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亿光年</a:t>
              </a:r>
              <a:endParaRPr lang="en-US" altLang="zh-CN" sz="2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441541" y="305068"/>
            <a:ext cx="3308919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0" dirty="0">
                <a:solidFill>
                  <a:srgbClr val="13E2E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2</a:t>
            </a:r>
            <a:endParaRPr lang="zh-CN" altLang="en-US" sz="40000" dirty="0">
              <a:solidFill>
                <a:srgbClr val="13E2E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302128" y="2967335"/>
            <a:ext cx="6423022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5400" b="1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多层次的天体系统</a:t>
            </a:r>
            <a:endParaRPr lang="zh-CN" altLang="en-US" sz="5400" b="1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314944" y="362229"/>
            <a:ext cx="1562106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3600" b="1" dirty="0">
                <a:solidFill>
                  <a:srgbClr val="65F8FF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天体</a:t>
            </a:r>
            <a:endParaRPr lang="zh-CN" altLang="en-US" sz="3600" b="1" dirty="0">
              <a:solidFill>
                <a:srgbClr val="65F8FF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096299" y="1619034"/>
            <a:ext cx="2520000" cy="5029416"/>
            <a:chOff x="8865187" y="1619034"/>
            <a:chExt cx="2520000" cy="5029416"/>
          </a:xfrm>
        </p:grpSpPr>
        <p:sp>
          <p:nvSpPr>
            <p:cNvPr id="34" name="矩形 33"/>
            <p:cNvSpPr/>
            <p:nvPr/>
          </p:nvSpPr>
          <p:spPr>
            <a:xfrm>
              <a:off x="8865187" y="1619034"/>
              <a:ext cx="2520000" cy="5029416"/>
            </a:xfrm>
            <a:prstGeom prst="rect">
              <a:avLst/>
            </a:prstGeom>
            <a:solidFill>
              <a:srgbClr val="13E2E4"/>
            </a:solidFill>
            <a:ln w="38100">
              <a:solidFill>
                <a:srgbClr val="13E2E4"/>
              </a:solidFill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255066" y="2408750"/>
              <a:ext cx="1740242" cy="3449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800" dirty="0">
                  <a:solidFill>
                    <a:srgbClr val="FFC000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天体</a:t>
              </a:r>
              <a:endParaRPr lang="en-US" altLang="zh-CN" sz="2800" dirty="0">
                <a:solidFill>
                  <a:srgbClr val="FFC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rgbClr val="05143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宇宙中恒星</a:t>
              </a:r>
              <a:endParaRPr lang="en-US" altLang="zh-CN" sz="2400" dirty="0">
                <a:solidFill>
                  <a:srgbClr val="05143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rgbClr val="05143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星云、行星</a:t>
              </a:r>
              <a:endParaRPr lang="en-US" altLang="zh-CN" sz="2400" dirty="0">
                <a:solidFill>
                  <a:srgbClr val="05143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rgbClr val="05143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卫星、流星</a:t>
              </a:r>
              <a:endParaRPr lang="en-US" altLang="zh-CN" sz="2400" dirty="0">
                <a:solidFill>
                  <a:srgbClr val="05143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rgbClr val="05143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彗星等各种</a:t>
              </a:r>
              <a:endParaRPr lang="en-US" altLang="zh-CN" sz="2400" dirty="0">
                <a:solidFill>
                  <a:srgbClr val="05143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rgbClr val="05143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物质的统称</a:t>
              </a:r>
              <a:endParaRPr lang="zh-CN" altLang="en-US" sz="2400" dirty="0">
                <a:solidFill>
                  <a:srgbClr val="05143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9620976" y="2009775"/>
              <a:ext cx="1008422" cy="304800"/>
              <a:chOff x="9522576" y="2009775"/>
              <a:chExt cx="1008422" cy="304800"/>
            </a:xfrm>
            <a:solidFill>
              <a:srgbClr val="FEFFFE"/>
            </a:solidFill>
          </p:grpSpPr>
          <p:sp>
            <p:nvSpPr>
              <p:cNvPr id="11" name="椭圆 10"/>
              <p:cNvSpPr/>
              <p:nvPr/>
            </p:nvSpPr>
            <p:spPr>
              <a:xfrm>
                <a:off x="9874387" y="2009775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10422998" y="210817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9522576" y="210817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9620976" y="6117382"/>
              <a:ext cx="1008422" cy="304800"/>
              <a:chOff x="9522576" y="2009775"/>
              <a:chExt cx="1008422" cy="304800"/>
            </a:xfrm>
            <a:solidFill>
              <a:srgbClr val="FEFFFE"/>
            </a:solidFill>
          </p:grpSpPr>
          <p:sp>
            <p:nvSpPr>
              <p:cNvPr id="58" name="椭圆 57"/>
              <p:cNvSpPr/>
              <p:nvPr/>
            </p:nvSpPr>
            <p:spPr>
              <a:xfrm>
                <a:off x="9874387" y="2009775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10422998" y="210817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9522576" y="2108175"/>
                <a:ext cx="108000" cy="10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6127994" y="1619034"/>
            <a:ext cx="2813481" cy="5368888"/>
            <a:chOff x="5896882" y="1619034"/>
            <a:chExt cx="2813481" cy="5368888"/>
          </a:xfrm>
        </p:grpSpPr>
        <p:grpSp>
          <p:nvGrpSpPr>
            <p:cNvPr id="6" name="组合 5"/>
            <p:cNvGrpSpPr/>
            <p:nvPr/>
          </p:nvGrpSpPr>
          <p:grpSpPr>
            <a:xfrm>
              <a:off x="5896882" y="1619034"/>
              <a:ext cx="2813481" cy="5368888"/>
              <a:chOff x="5896882" y="1619034"/>
              <a:chExt cx="2813481" cy="5368888"/>
            </a:xfrm>
          </p:grpSpPr>
          <p:grpSp>
            <p:nvGrpSpPr>
              <p:cNvPr id="50" name="组合 49"/>
              <p:cNvGrpSpPr/>
              <p:nvPr/>
            </p:nvGrpSpPr>
            <p:grpSpPr>
              <a:xfrm>
                <a:off x="5963400" y="1619034"/>
                <a:ext cx="2746963" cy="5029416"/>
                <a:chOff x="6118009" y="1676184"/>
                <a:chExt cx="2746963" cy="5029416"/>
              </a:xfrm>
            </p:grpSpPr>
            <p:sp>
              <p:nvSpPr>
                <p:cNvPr id="37" name="矩形 36"/>
                <p:cNvSpPr/>
                <p:nvPr/>
              </p:nvSpPr>
              <p:spPr>
                <a:xfrm>
                  <a:off x="6164973" y="1676184"/>
                  <a:ext cx="2520000" cy="5029416"/>
                </a:xfrm>
                <a:prstGeom prst="rect">
                  <a:avLst/>
                </a:prstGeom>
                <a:solidFill>
                  <a:srgbClr val="13E2E4"/>
                </a:solidFill>
                <a:ln w="38100">
                  <a:solidFill>
                    <a:srgbClr val="13E2E4"/>
                  </a:solidFill>
                </a:ln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Medium" panose="020B0600000000000000" pitchFamily="34" charset="-122"/>
                    <a:ea typeface="思源黑体 Medium" panose="020B0600000000000000" pitchFamily="34" charset="-122"/>
                  </a:endParaRPr>
                </a:p>
              </p:txBody>
            </p:sp>
            <p:sp>
              <p:nvSpPr>
                <p:cNvPr id="41" name="矩形 40"/>
                <p:cNvSpPr/>
                <p:nvPr/>
              </p:nvSpPr>
              <p:spPr>
                <a:xfrm>
                  <a:off x="6118009" y="3654445"/>
                  <a:ext cx="2746963" cy="903477"/>
                </a:xfrm>
                <a:prstGeom prst="rect">
                  <a:avLst/>
                </a:prstGeom>
                <a:solidFill>
                  <a:schemeClr val="tx1"/>
                </a:solidFill>
                <a:effectLst>
                  <a:softEdge rad="3429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Medium" panose="020B0600000000000000" pitchFamily="34" charset="-122"/>
                    <a:ea typeface="思源黑体 Medium" panose="020B0600000000000000" pitchFamily="34" charset="-122"/>
                  </a:endParaRPr>
                </a:p>
              </p:txBody>
            </p:sp>
          </p:grpSp>
          <p:sp>
            <p:nvSpPr>
              <p:cNvPr id="42" name="矩形 41"/>
              <p:cNvSpPr/>
              <p:nvPr/>
            </p:nvSpPr>
            <p:spPr>
              <a:xfrm>
                <a:off x="5896882" y="6084445"/>
                <a:ext cx="2746963" cy="903477"/>
              </a:xfrm>
              <a:prstGeom prst="rect">
                <a:avLst/>
              </a:prstGeom>
              <a:solidFill>
                <a:schemeClr val="tx1"/>
              </a:solidFill>
              <a:effectLst>
                <a:softEdge rad="342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</p:grpSp>
        <p:pic>
          <p:nvPicPr>
            <p:cNvPr id="1030" name="Picture 6"/>
            <p:cNvPicPr>
              <a:picLocks noChangeArrowheads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70" t="4139" r="13397" b="4238"/>
            <a:stretch>
              <a:fillRect/>
            </a:stretch>
          </p:blipFill>
          <p:spPr bwMode="auto">
            <a:xfrm>
              <a:off x="6108225" y="4212289"/>
              <a:ext cx="2340000" cy="2340000"/>
            </a:xfrm>
            <a:prstGeom prst="rect">
              <a:avLst/>
            </a:prstGeom>
            <a:ln w="19050">
              <a:solidFill>
                <a:schemeClr val="bg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组合 29"/>
            <p:cNvGrpSpPr/>
            <p:nvPr/>
          </p:nvGrpSpPr>
          <p:grpSpPr>
            <a:xfrm>
              <a:off x="6108225" y="1709033"/>
              <a:ext cx="2340000" cy="2340000"/>
              <a:chOff x="5861341" y="-1688426"/>
              <a:chExt cx="2340000" cy="2340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5861341" y="-1688426"/>
                <a:ext cx="2340000" cy="2340000"/>
              </a:xfrm>
              <a:prstGeom prst="rect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43399" y="-1459011"/>
                <a:ext cx="1934948" cy="1934948"/>
              </a:xfrm>
              <a:prstGeom prst="rect">
                <a:avLst/>
              </a:prstGeom>
            </p:spPr>
          </p:pic>
        </p:grpSp>
        <p:sp>
          <p:nvSpPr>
            <p:cNvPr id="62" name="文本框 61"/>
            <p:cNvSpPr txBox="1"/>
            <p:nvPr/>
          </p:nvSpPr>
          <p:spPr>
            <a:xfrm>
              <a:off x="6127141" y="6090624"/>
              <a:ext cx="800219" cy="461665"/>
            </a:xfrm>
            <a:prstGeom prst="rect">
              <a:avLst/>
            </a:prstGeom>
            <a:solidFill>
              <a:srgbClr val="114746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星云</a:t>
              </a: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6139841" y="3568477"/>
              <a:ext cx="800219" cy="461665"/>
            </a:xfrm>
            <a:prstGeom prst="rect">
              <a:avLst/>
            </a:prstGeom>
            <a:solidFill>
              <a:srgbClr val="114746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卫星</a:t>
              </a: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249689" y="1619034"/>
            <a:ext cx="2909914" cy="5368888"/>
            <a:chOff x="3018577" y="1619034"/>
            <a:chExt cx="2909914" cy="5368888"/>
          </a:xfrm>
        </p:grpSpPr>
        <p:grpSp>
          <p:nvGrpSpPr>
            <p:cNvPr id="5" name="组合 4"/>
            <p:cNvGrpSpPr/>
            <p:nvPr/>
          </p:nvGrpSpPr>
          <p:grpSpPr>
            <a:xfrm>
              <a:off x="3018577" y="1619034"/>
              <a:ext cx="2909914" cy="5368888"/>
              <a:chOff x="3018577" y="1619034"/>
              <a:chExt cx="2909914" cy="5368888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3181528" y="1619034"/>
                <a:ext cx="2746963" cy="5029416"/>
                <a:chOff x="3372028" y="1676184"/>
                <a:chExt cx="2746963" cy="5029416"/>
              </a:xfrm>
            </p:grpSpPr>
            <p:sp>
              <p:nvSpPr>
                <p:cNvPr id="36" name="矩形 35"/>
                <p:cNvSpPr/>
                <p:nvPr/>
              </p:nvSpPr>
              <p:spPr>
                <a:xfrm>
                  <a:off x="3373010" y="1676184"/>
                  <a:ext cx="2520000" cy="5029416"/>
                </a:xfrm>
                <a:prstGeom prst="rect">
                  <a:avLst/>
                </a:prstGeom>
                <a:solidFill>
                  <a:srgbClr val="13E2E4"/>
                </a:solidFill>
                <a:ln w="38100">
                  <a:solidFill>
                    <a:srgbClr val="13E2E4"/>
                  </a:solidFill>
                </a:ln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endParaRPr>
                </a:p>
              </p:txBody>
            </p:sp>
            <p:sp>
              <p:nvSpPr>
                <p:cNvPr id="40" name="矩形 39"/>
                <p:cNvSpPr/>
                <p:nvPr/>
              </p:nvSpPr>
              <p:spPr>
                <a:xfrm>
                  <a:off x="3372028" y="3654445"/>
                  <a:ext cx="2746963" cy="903477"/>
                </a:xfrm>
                <a:prstGeom prst="rect">
                  <a:avLst/>
                </a:prstGeom>
                <a:solidFill>
                  <a:schemeClr val="tx1"/>
                </a:solidFill>
                <a:effectLst>
                  <a:softEdge rad="3429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Medium" panose="020B0600000000000000" pitchFamily="34" charset="-122"/>
                    <a:ea typeface="思源黑体 Medium" panose="020B0600000000000000" pitchFamily="34" charset="-122"/>
                  </a:endParaRPr>
                </a:p>
              </p:txBody>
            </p:sp>
          </p:grpSp>
          <p:sp>
            <p:nvSpPr>
              <p:cNvPr id="27" name="矩形 26"/>
              <p:cNvSpPr/>
              <p:nvPr/>
            </p:nvSpPr>
            <p:spPr>
              <a:xfrm>
                <a:off x="3018577" y="6084445"/>
                <a:ext cx="2746963" cy="903477"/>
              </a:xfrm>
              <a:prstGeom prst="rect">
                <a:avLst/>
              </a:prstGeom>
              <a:solidFill>
                <a:schemeClr val="tx1"/>
              </a:solidFill>
              <a:effectLst>
                <a:softEdge rad="342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pic>
            <p:nvPicPr>
              <p:cNvPr id="1028" name="Picture 4"/>
              <p:cNvPicPr>
                <a:picLocks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771" t="4011" r="11426" b="8079"/>
              <a:stretch>
                <a:fillRect/>
              </a:stretch>
            </p:blipFill>
            <p:spPr bwMode="auto">
              <a:xfrm>
                <a:off x="3283334" y="4212289"/>
                <a:ext cx="2340000" cy="2340000"/>
              </a:xfrm>
              <a:prstGeom prst="rect">
                <a:avLst/>
              </a:prstGeom>
              <a:ln w="19050">
                <a:solidFill>
                  <a:schemeClr val="bg1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文本框 2"/>
              <p:cNvSpPr txBox="1"/>
              <p:nvPr/>
            </p:nvSpPr>
            <p:spPr>
              <a:xfrm>
                <a:off x="3287169" y="6078398"/>
                <a:ext cx="800219" cy="461665"/>
              </a:xfrm>
              <a:prstGeom prst="rect">
                <a:avLst/>
              </a:prstGeom>
              <a:solidFill>
                <a:srgbClr val="114746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流星</a:t>
                </a:r>
                <a:endPara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</p:grpSp>
        <p:pic>
          <p:nvPicPr>
            <p:cNvPr id="22" name="图片 21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449" t="9297" r="53105" b="34797"/>
            <a:stretch>
              <a:fillRect/>
            </a:stretch>
          </p:blipFill>
          <p:spPr>
            <a:xfrm>
              <a:off x="3280371" y="1709033"/>
              <a:ext cx="2340000" cy="2340000"/>
            </a:xfrm>
            <a:prstGeom prst="rect">
              <a:avLst/>
            </a:prstGeom>
            <a:ln w="19050">
              <a:solidFill>
                <a:schemeClr val="bg1"/>
              </a:solidFill>
            </a:ln>
            <a:effectLst/>
          </p:spPr>
        </p:pic>
        <p:sp>
          <p:nvSpPr>
            <p:cNvPr id="64" name="文本框 63"/>
            <p:cNvSpPr txBox="1"/>
            <p:nvPr/>
          </p:nvSpPr>
          <p:spPr>
            <a:xfrm>
              <a:off x="3292245" y="3568478"/>
              <a:ext cx="800219" cy="461665"/>
            </a:xfrm>
            <a:prstGeom prst="rect">
              <a:avLst/>
            </a:prstGeom>
            <a:solidFill>
              <a:srgbClr val="114746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恒星</a:t>
              </a: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86660" y="1619034"/>
            <a:ext cx="2926962" cy="5368888"/>
            <a:chOff x="255548" y="1619034"/>
            <a:chExt cx="2926962" cy="5368888"/>
          </a:xfrm>
        </p:grpSpPr>
        <p:grpSp>
          <p:nvGrpSpPr>
            <p:cNvPr id="4" name="组合 3"/>
            <p:cNvGrpSpPr/>
            <p:nvPr/>
          </p:nvGrpSpPr>
          <p:grpSpPr>
            <a:xfrm>
              <a:off x="255548" y="1619034"/>
              <a:ext cx="2926962" cy="5368888"/>
              <a:chOff x="255548" y="1619034"/>
              <a:chExt cx="2926962" cy="5368888"/>
            </a:xfrm>
          </p:grpSpPr>
          <p:grpSp>
            <p:nvGrpSpPr>
              <p:cNvPr id="48" name="组合 47"/>
              <p:cNvGrpSpPr/>
              <p:nvPr/>
            </p:nvGrpSpPr>
            <p:grpSpPr>
              <a:xfrm>
                <a:off x="390547" y="1619034"/>
                <a:ext cx="2791963" cy="5029416"/>
                <a:chOff x="581047" y="1676184"/>
                <a:chExt cx="2791963" cy="5029416"/>
              </a:xfrm>
            </p:grpSpPr>
            <p:sp>
              <p:nvSpPr>
                <p:cNvPr id="35" name="矩形 34"/>
                <p:cNvSpPr/>
                <p:nvPr/>
              </p:nvSpPr>
              <p:spPr>
                <a:xfrm>
                  <a:off x="581047" y="1676184"/>
                  <a:ext cx="2520000" cy="5029416"/>
                </a:xfrm>
                <a:prstGeom prst="rect">
                  <a:avLst/>
                </a:prstGeom>
                <a:solidFill>
                  <a:srgbClr val="13E2E4"/>
                </a:solidFill>
                <a:ln w="38100">
                  <a:solidFill>
                    <a:srgbClr val="13E2E4"/>
                  </a:solidFill>
                </a:ln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Medium" panose="020B0600000000000000" pitchFamily="34" charset="-122"/>
                    <a:ea typeface="思源黑体 Medium" panose="020B0600000000000000" pitchFamily="34" charset="-122"/>
                  </a:endParaRPr>
                </a:p>
              </p:txBody>
            </p:sp>
            <p:sp>
              <p:nvSpPr>
                <p:cNvPr id="39" name="矩形 38"/>
                <p:cNvSpPr/>
                <p:nvPr/>
              </p:nvSpPr>
              <p:spPr>
                <a:xfrm>
                  <a:off x="626047" y="3654445"/>
                  <a:ext cx="2746963" cy="903477"/>
                </a:xfrm>
                <a:prstGeom prst="rect">
                  <a:avLst/>
                </a:prstGeom>
                <a:solidFill>
                  <a:schemeClr val="tx1"/>
                </a:solidFill>
                <a:effectLst>
                  <a:softEdge rad="3429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Medium" panose="020B0600000000000000" pitchFamily="34" charset="-122"/>
                    <a:ea typeface="思源黑体 Medium" panose="020B0600000000000000" pitchFamily="34" charset="-122"/>
                  </a:endParaRPr>
                </a:p>
              </p:txBody>
            </p:sp>
          </p:grpSp>
          <p:sp>
            <p:nvSpPr>
              <p:cNvPr id="28" name="矩形 27"/>
              <p:cNvSpPr/>
              <p:nvPr/>
            </p:nvSpPr>
            <p:spPr>
              <a:xfrm>
                <a:off x="255548" y="6084445"/>
                <a:ext cx="2746963" cy="903477"/>
              </a:xfrm>
              <a:prstGeom prst="rect">
                <a:avLst/>
              </a:prstGeom>
              <a:solidFill>
                <a:schemeClr val="tx1"/>
              </a:solidFill>
              <a:effectLst>
                <a:softEdge rad="342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pic>
            <p:nvPicPr>
              <p:cNvPr id="1026" name="Picture 2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697" t="880" r="9923" b="945"/>
              <a:stretch>
                <a:fillRect/>
              </a:stretch>
            </p:blipFill>
            <p:spPr bwMode="auto">
              <a:xfrm>
                <a:off x="480547" y="4201361"/>
                <a:ext cx="2340000" cy="2340000"/>
              </a:xfrm>
              <a:prstGeom prst="rect">
                <a:avLst/>
              </a:prstGeom>
              <a:ln w="19050">
                <a:solidFill>
                  <a:schemeClr val="bg1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9" name="文本框 28"/>
              <p:cNvSpPr txBox="1"/>
              <p:nvPr/>
            </p:nvSpPr>
            <p:spPr>
              <a:xfrm>
                <a:off x="493555" y="6083747"/>
                <a:ext cx="800219" cy="461665"/>
              </a:xfrm>
              <a:prstGeom prst="rect">
                <a:avLst/>
              </a:prstGeom>
              <a:solidFill>
                <a:srgbClr val="114746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彗星</a:t>
                </a:r>
                <a:endPara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</p:grp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555" y="1709033"/>
              <a:ext cx="2340000" cy="2340000"/>
            </a:xfrm>
            <a:prstGeom prst="rect">
              <a:avLst/>
            </a:prstGeom>
            <a:ln w="19050">
              <a:solidFill>
                <a:schemeClr val="bg1"/>
              </a:solidFill>
            </a:ln>
            <a:effectLst/>
          </p:spPr>
        </p:pic>
        <p:sp>
          <p:nvSpPr>
            <p:cNvPr id="65" name="文本框 64"/>
            <p:cNvSpPr txBox="1"/>
            <p:nvPr/>
          </p:nvSpPr>
          <p:spPr>
            <a:xfrm>
              <a:off x="506255" y="3579836"/>
              <a:ext cx="800219" cy="461665"/>
            </a:xfrm>
            <a:prstGeom prst="rect">
              <a:avLst/>
            </a:prstGeom>
            <a:solidFill>
              <a:srgbClr val="114746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行星</a:t>
              </a: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609600" y="465530"/>
            <a:ext cx="10972800" cy="67024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zh-CN" altLang="en-US" sz="2400" dirty="0">
                <a:solidFill>
                  <a:srgbClr val="65F8FF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宇宙中的天体都在运动着，运动中的天体相互吸引和互相绕转，形成</a:t>
            </a:r>
            <a:r>
              <a:rPr lang="zh-CN" altLang="en-US" sz="2800" dirty="0">
                <a:solidFill>
                  <a:srgbClr val="FFC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天体系统</a:t>
            </a:r>
            <a:endParaRPr lang="en-US" altLang="zh-CN" sz="2400" dirty="0">
              <a:solidFill>
                <a:srgbClr val="FFC000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68218" y="1444588"/>
            <a:ext cx="10455564" cy="5235612"/>
          </a:xfrm>
          <a:prstGeom prst="rect">
            <a:avLst/>
          </a:prstGeom>
          <a:solidFill>
            <a:srgbClr val="0B9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035164" y="4894885"/>
            <a:ext cx="1758836" cy="1758836"/>
            <a:chOff x="1035164" y="4671731"/>
            <a:chExt cx="1758836" cy="1758836"/>
          </a:xfrm>
        </p:grpSpPr>
        <p:sp>
          <p:nvSpPr>
            <p:cNvPr id="9" name="椭圆 8"/>
            <p:cNvSpPr/>
            <p:nvPr/>
          </p:nvSpPr>
          <p:spPr>
            <a:xfrm>
              <a:off x="1035164" y="4671731"/>
              <a:ext cx="1758836" cy="1758836"/>
            </a:xfrm>
            <a:prstGeom prst="ellipse">
              <a:avLst/>
            </a:prstGeom>
            <a:solidFill>
              <a:srgbClr val="0B928F"/>
            </a:solidFill>
            <a:ln w="38100">
              <a:gradFill>
                <a:gsLst>
                  <a:gs pos="20000">
                    <a:srgbClr val="0B928F">
                      <a:alpha val="0"/>
                    </a:srgbClr>
                  </a:gs>
                  <a:gs pos="60000">
                    <a:srgbClr val="00F1FD"/>
                  </a:gs>
                  <a:gs pos="40000">
                    <a:srgbClr val="00F1FD"/>
                  </a:gs>
                  <a:gs pos="80000">
                    <a:srgbClr val="0B928F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129752" y="5044953"/>
              <a:ext cx="1569660" cy="10123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400" spc="3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天体系统</a:t>
              </a:r>
              <a:endParaRPr lang="en-US" altLang="zh-CN" sz="2400" spc="3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2400" spc="3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级别划分</a:t>
              </a:r>
              <a:endParaRPr lang="zh-CN" altLang="en-US" sz="2400" spc="3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509899" y="5005171"/>
              <a:ext cx="795151" cy="36000"/>
              <a:chOff x="1509899" y="5005171"/>
              <a:chExt cx="795151" cy="36000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1889475" y="5005171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  <p:cxnSp>
            <p:nvCxnSpPr>
              <p:cNvPr id="15" name="直接连接符 14"/>
              <p:cNvCxnSpPr/>
              <p:nvPr/>
            </p:nvCxnSpPr>
            <p:spPr>
              <a:xfrm>
                <a:off x="1989324" y="5023171"/>
                <a:ext cx="31572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/>
            </p:nvCxnSpPr>
            <p:spPr>
              <a:xfrm>
                <a:off x="1509899" y="5023171"/>
                <a:ext cx="31572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组合 27"/>
            <p:cNvGrpSpPr/>
            <p:nvPr/>
          </p:nvGrpSpPr>
          <p:grpSpPr>
            <a:xfrm>
              <a:off x="1509899" y="6108002"/>
              <a:ext cx="795151" cy="36000"/>
              <a:chOff x="1509899" y="5005171"/>
              <a:chExt cx="795151" cy="36000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1889475" y="5005171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  <p:cxnSp>
            <p:nvCxnSpPr>
              <p:cNvPr id="30" name="直接连接符 29"/>
              <p:cNvCxnSpPr/>
              <p:nvPr/>
            </p:nvCxnSpPr>
            <p:spPr>
              <a:xfrm>
                <a:off x="1989324" y="5023171"/>
                <a:ext cx="31572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1509899" y="5023171"/>
                <a:ext cx="31572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7" name="图示 6"/>
          <p:cNvGraphicFramePr/>
          <p:nvPr/>
        </p:nvGraphicFramePr>
        <p:xfrm>
          <a:off x="2898003" y="4512150"/>
          <a:ext cx="8258834" cy="2031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grpSp>
        <p:nvGrpSpPr>
          <p:cNvPr id="57" name="组合 56"/>
          <p:cNvGrpSpPr/>
          <p:nvPr/>
        </p:nvGrpSpPr>
        <p:grpSpPr>
          <a:xfrm>
            <a:off x="1046436" y="1487216"/>
            <a:ext cx="10099129" cy="3232438"/>
            <a:chOff x="1027127" y="1487216"/>
            <a:chExt cx="10099129" cy="3232438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1000" y="1597527"/>
              <a:ext cx="8890000" cy="2973372"/>
            </a:xfrm>
            <a:prstGeom prst="rect">
              <a:avLst/>
            </a:prstGeom>
          </p:spPr>
        </p:pic>
        <p:sp>
          <p:nvSpPr>
            <p:cNvPr id="20" name="文本框 19"/>
            <p:cNvSpPr txBox="1"/>
            <p:nvPr/>
          </p:nvSpPr>
          <p:spPr>
            <a:xfrm>
              <a:off x="2074718" y="3875253"/>
              <a:ext cx="11383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00F1FD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地月系</a:t>
              </a:r>
              <a:endParaRPr lang="zh-CN" altLang="en-US" sz="2400" dirty="0">
                <a:solidFill>
                  <a:srgbClr val="00F1FD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805218" y="3875253"/>
              <a:ext cx="11383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00F1FD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太阳系</a:t>
              </a:r>
              <a:endParaRPr lang="zh-CN" altLang="en-US" sz="2400" dirty="0">
                <a:solidFill>
                  <a:srgbClr val="00F1FD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9326418" y="2354908"/>
              <a:ext cx="11383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00F1FD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银河系</a:t>
              </a:r>
              <a:endParaRPr lang="zh-CN" altLang="en-US" sz="2400" dirty="0">
                <a:solidFill>
                  <a:srgbClr val="00F1FD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56" name="任意多边形: 形状 55"/>
            <p:cNvSpPr/>
            <p:nvPr/>
          </p:nvSpPr>
          <p:spPr>
            <a:xfrm flipV="1">
              <a:off x="1027127" y="1487217"/>
              <a:ext cx="245132" cy="3232436"/>
            </a:xfrm>
            <a:custGeom>
              <a:avLst/>
              <a:gdLst>
                <a:gd name="connsiteX0" fmla="*/ 0 w 245132"/>
                <a:gd name="connsiteY0" fmla="*/ 355556 h 2818425"/>
                <a:gd name="connsiteX1" fmla="*/ 56368 w 245132"/>
                <a:gd name="connsiteY1" fmla="*/ 355556 h 2818425"/>
                <a:gd name="connsiteX2" fmla="*/ 56368 w 245132"/>
                <a:gd name="connsiteY2" fmla="*/ 115740 h 2818425"/>
                <a:gd name="connsiteX3" fmla="*/ 106382 w 245132"/>
                <a:gd name="connsiteY3" fmla="*/ 65726 h 2818425"/>
                <a:gd name="connsiteX4" fmla="*/ 245132 w 245132"/>
                <a:gd name="connsiteY4" fmla="*/ 65726 h 2818425"/>
                <a:gd name="connsiteX5" fmla="*/ 245132 w 245132"/>
                <a:gd name="connsiteY5" fmla="*/ 0 h 2818425"/>
                <a:gd name="connsiteX6" fmla="*/ 57333 w 245132"/>
                <a:gd name="connsiteY6" fmla="*/ 0 h 2818425"/>
                <a:gd name="connsiteX7" fmla="*/ 0 w 245132"/>
                <a:gd name="connsiteY7" fmla="*/ 57333 h 2818425"/>
                <a:gd name="connsiteX8" fmla="*/ 57333 w 245132"/>
                <a:gd name="connsiteY8" fmla="*/ 2818425 h 2818425"/>
                <a:gd name="connsiteX9" fmla="*/ 245132 w 245132"/>
                <a:gd name="connsiteY9" fmla="*/ 2818425 h 2818425"/>
                <a:gd name="connsiteX10" fmla="*/ 245132 w 245132"/>
                <a:gd name="connsiteY10" fmla="*/ 2757720 h 2818425"/>
                <a:gd name="connsiteX11" fmla="*/ 106382 w 245132"/>
                <a:gd name="connsiteY11" fmla="*/ 2757720 h 2818425"/>
                <a:gd name="connsiteX12" fmla="*/ 56368 w 245132"/>
                <a:gd name="connsiteY12" fmla="*/ 2707705 h 2818425"/>
                <a:gd name="connsiteX13" fmla="*/ 56368 w 245132"/>
                <a:gd name="connsiteY13" fmla="*/ 2575608 h 2818425"/>
                <a:gd name="connsiteX14" fmla="*/ 0 w 245132"/>
                <a:gd name="connsiteY14" fmla="*/ 2575608 h 2818425"/>
                <a:gd name="connsiteX15" fmla="*/ 0 w 245132"/>
                <a:gd name="connsiteY15" fmla="*/ 2761092 h 2818425"/>
                <a:gd name="connsiteX16" fmla="*/ 57333 w 245132"/>
                <a:gd name="connsiteY16" fmla="*/ 2818425 h 281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132" h="2818425">
                  <a:moveTo>
                    <a:pt x="0" y="355556"/>
                  </a:moveTo>
                  <a:lnTo>
                    <a:pt x="56368" y="355556"/>
                  </a:lnTo>
                  <a:lnTo>
                    <a:pt x="56368" y="115740"/>
                  </a:lnTo>
                  <a:cubicBezTo>
                    <a:pt x="56368" y="88118"/>
                    <a:pt x="78760" y="65726"/>
                    <a:pt x="106382" y="65726"/>
                  </a:cubicBezTo>
                  <a:lnTo>
                    <a:pt x="245132" y="65726"/>
                  </a:lnTo>
                  <a:lnTo>
                    <a:pt x="245132" y="0"/>
                  </a:lnTo>
                  <a:lnTo>
                    <a:pt x="57333" y="0"/>
                  </a:lnTo>
                  <a:cubicBezTo>
                    <a:pt x="25669" y="0"/>
                    <a:pt x="0" y="25670"/>
                    <a:pt x="0" y="57333"/>
                  </a:cubicBezTo>
                  <a:close/>
                  <a:moveTo>
                    <a:pt x="57333" y="2818425"/>
                  </a:moveTo>
                  <a:lnTo>
                    <a:pt x="245132" y="2818425"/>
                  </a:lnTo>
                  <a:lnTo>
                    <a:pt x="245132" y="2757720"/>
                  </a:lnTo>
                  <a:lnTo>
                    <a:pt x="106382" y="2757720"/>
                  </a:lnTo>
                  <a:cubicBezTo>
                    <a:pt x="78760" y="2757720"/>
                    <a:pt x="56368" y="2735328"/>
                    <a:pt x="56368" y="2707705"/>
                  </a:cubicBezTo>
                  <a:lnTo>
                    <a:pt x="56368" y="2575608"/>
                  </a:lnTo>
                  <a:lnTo>
                    <a:pt x="0" y="2575608"/>
                  </a:lnTo>
                  <a:lnTo>
                    <a:pt x="0" y="2761092"/>
                  </a:lnTo>
                  <a:cubicBezTo>
                    <a:pt x="0" y="2792756"/>
                    <a:pt x="25669" y="2818425"/>
                    <a:pt x="57333" y="2818425"/>
                  </a:cubicBezTo>
                  <a:close/>
                </a:path>
              </a:pathLst>
            </a:custGeom>
            <a:solidFill>
              <a:srgbClr val="0608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53" name="任意多边形: 形状 52"/>
            <p:cNvSpPr/>
            <p:nvPr/>
          </p:nvSpPr>
          <p:spPr>
            <a:xfrm flipV="1">
              <a:off x="10855411" y="1487216"/>
              <a:ext cx="270845" cy="3232438"/>
            </a:xfrm>
            <a:custGeom>
              <a:avLst/>
              <a:gdLst>
                <a:gd name="connsiteX0" fmla="*/ 214477 w 270845"/>
                <a:gd name="connsiteY0" fmla="*/ 355556 h 2818425"/>
                <a:gd name="connsiteX1" fmla="*/ 270845 w 270845"/>
                <a:gd name="connsiteY1" fmla="*/ 355556 h 2818425"/>
                <a:gd name="connsiteX2" fmla="*/ 270845 w 270845"/>
                <a:gd name="connsiteY2" fmla="*/ 57333 h 2818425"/>
                <a:gd name="connsiteX3" fmla="*/ 213512 w 270845"/>
                <a:gd name="connsiteY3" fmla="*/ 0 h 2818425"/>
                <a:gd name="connsiteX4" fmla="*/ 0 w 270845"/>
                <a:gd name="connsiteY4" fmla="*/ 0 h 2818425"/>
                <a:gd name="connsiteX5" fmla="*/ 0 w 270845"/>
                <a:gd name="connsiteY5" fmla="*/ 65726 h 2818425"/>
                <a:gd name="connsiteX6" fmla="*/ 164463 w 270845"/>
                <a:gd name="connsiteY6" fmla="*/ 65726 h 2818425"/>
                <a:gd name="connsiteX7" fmla="*/ 214477 w 270845"/>
                <a:gd name="connsiteY7" fmla="*/ 115740 h 2818425"/>
                <a:gd name="connsiteX8" fmla="*/ 0 w 270845"/>
                <a:gd name="connsiteY8" fmla="*/ 2818425 h 2818425"/>
                <a:gd name="connsiteX9" fmla="*/ 213512 w 270845"/>
                <a:gd name="connsiteY9" fmla="*/ 2818425 h 2818425"/>
                <a:gd name="connsiteX10" fmla="*/ 270845 w 270845"/>
                <a:gd name="connsiteY10" fmla="*/ 2761092 h 2818425"/>
                <a:gd name="connsiteX11" fmla="*/ 270845 w 270845"/>
                <a:gd name="connsiteY11" fmla="*/ 2575608 h 2818425"/>
                <a:gd name="connsiteX12" fmla="*/ 214477 w 270845"/>
                <a:gd name="connsiteY12" fmla="*/ 2575608 h 2818425"/>
                <a:gd name="connsiteX13" fmla="*/ 214477 w 270845"/>
                <a:gd name="connsiteY13" fmla="*/ 2707705 h 2818425"/>
                <a:gd name="connsiteX14" fmla="*/ 164463 w 270845"/>
                <a:gd name="connsiteY14" fmla="*/ 2757719 h 2818425"/>
                <a:gd name="connsiteX15" fmla="*/ 0 w 270845"/>
                <a:gd name="connsiteY15" fmla="*/ 2757719 h 281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0845" h="2818425">
                  <a:moveTo>
                    <a:pt x="214477" y="355556"/>
                  </a:moveTo>
                  <a:lnTo>
                    <a:pt x="270845" y="355556"/>
                  </a:lnTo>
                  <a:lnTo>
                    <a:pt x="270845" y="57333"/>
                  </a:lnTo>
                  <a:cubicBezTo>
                    <a:pt x="270845" y="25670"/>
                    <a:pt x="245176" y="0"/>
                    <a:pt x="213512" y="0"/>
                  </a:cubicBezTo>
                  <a:lnTo>
                    <a:pt x="0" y="0"/>
                  </a:lnTo>
                  <a:lnTo>
                    <a:pt x="0" y="65726"/>
                  </a:lnTo>
                  <a:lnTo>
                    <a:pt x="164463" y="65726"/>
                  </a:lnTo>
                  <a:cubicBezTo>
                    <a:pt x="192085" y="65726"/>
                    <a:pt x="214477" y="88118"/>
                    <a:pt x="214477" y="115740"/>
                  </a:cubicBezTo>
                  <a:close/>
                  <a:moveTo>
                    <a:pt x="0" y="2818425"/>
                  </a:moveTo>
                  <a:lnTo>
                    <a:pt x="213512" y="2818425"/>
                  </a:lnTo>
                  <a:cubicBezTo>
                    <a:pt x="245176" y="2818425"/>
                    <a:pt x="270845" y="2792756"/>
                    <a:pt x="270845" y="2761092"/>
                  </a:cubicBezTo>
                  <a:lnTo>
                    <a:pt x="270845" y="2575608"/>
                  </a:lnTo>
                  <a:lnTo>
                    <a:pt x="214477" y="2575608"/>
                  </a:lnTo>
                  <a:lnTo>
                    <a:pt x="214477" y="2707705"/>
                  </a:lnTo>
                  <a:cubicBezTo>
                    <a:pt x="214477" y="2735328"/>
                    <a:pt x="192085" y="2757719"/>
                    <a:pt x="164463" y="2757719"/>
                  </a:cubicBezTo>
                  <a:lnTo>
                    <a:pt x="0" y="2757719"/>
                  </a:lnTo>
                  <a:close/>
                </a:path>
              </a:pathLst>
            </a:custGeom>
            <a:solidFill>
              <a:srgbClr val="0608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659DCD1-EA1F-42E4-8570-8FD918D2C0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C659DCD1-EA1F-42E4-8570-8FD918D2C06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0AC0407-7C28-41A7-A8F0-2132AB0503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>
                                            <p:graphicEl>
                                              <a:dgm id="{80AC0407-7C28-41A7-A8F0-2132AB0503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5B73613-208F-46D2-A304-626C5B4675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">
                                            <p:graphicEl>
                                              <a:dgm id="{45B73613-208F-46D2-A304-626C5B4675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6CADFF3-D137-4125-86A9-C7BD50E8F7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">
                                            <p:graphicEl>
                                              <a:dgm id="{F6CADFF3-D137-4125-86A9-C7BD50E8F7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45BABC7-6797-4A07-B2C8-25A4581D00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>
                                            <p:graphicEl>
                                              <a:dgm id="{445BABC7-6797-4A07-B2C8-25A4581D00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AFF2CD9-5117-45F0-AC99-5F76F3A9EA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">
                                            <p:graphicEl>
                                              <a:dgm id="{AAFF2CD9-5117-45F0-AC99-5F76F3A9EA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9F01501-063C-4BF8-86E2-9ABC4BDD52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">
                                            <p:graphicEl>
                                              <a:dgm id="{E9F01501-063C-4BF8-86E2-9ABC4BDD52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0CC6EE3-C871-44E9-A053-451AAAA8DD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">
                                            <p:graphicEl>
                                              <a:dgm id="{70CC6EE3-C871-44E9-A053-451AAAA8DD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496AC4D-B673-4FAA-8EE8-CBE8CAF53A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">
                                            <p:graphicEl>
                                              <a:dgm id="{6496AC4D-B673-4FAA-8EE8-CBE8CAF53A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E4B75C9-A3C0-4C11-83E5-4EF762F0C9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7">
                                            <p:graphicEl>
                                              <a:dgm id="{6E4B75C9-A3C0-4C11-83E5-4EF762F0C9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D733AF3-489E-4044-B4DB-2E721236D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7">
                                            <p:graphicEl>
                                              <a:dgm id="{CD733AF3-489E-4044-B4DB-2E721236DC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2139559-8773-4C54-B8B3-AC9EC2A1EF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7">
                                            <p:graphicEl>
                                              <a:dgm id="{42139559-8773-4C54-B8B3-AC9EC2A1EF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5301975-81FE-432C-A627-2033DA419C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7">
                                            <p:graphicEl>
                                              <a:dgm id="{D5301975-81FE-432C-A627-2033DA419C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 animBg="1"/>
      <p:bldGraphic spid="7" grpId="0" uiExpand="1">
        <p:bldSub>
          <a:bldDgm bld="lvlAtOnce"/>
        </p:bldSub>
      </p:bldGraphic>
    </p:bldLst>
  </p:timing>
</p:sld>
</file>

<file path=ppt/tags/tag1.xml><?xml version="1.0" encoding="utf-8"?>
<p:tagLst xmlns:p="http://schemas.openxmlformats.org/presentationml/2006/main">
  <p:tag name="ISLIDE.ICON" val="#17051;"/>
</p:tagLst>
</file>

<file path=ppt/tags/tag2.xml><?xml version="1.0" encoding="utf-8"?>
<p:tagLst xmlns:p="http://schemas.openxmlformats.org/presentationml/2006/main">
  <p:tag name="ISLIDE.ICON" val="#146918;"/>
</p:tagLst>
</file>

<file path=ppt/tags/tag3.xml><?xml version="1.0" encoding="utf-8"?>
<p:tagLst xmlns:p="http://schemas.openxmlformats.org/presentationml/2006/main">
  <p:tag name="ISPRING_PRESENTATION_TITLE" val="PowerPoint 演示文稿"/>
  <p:tag name="ISLIDE.GUIDESSETTING" val="{&quot;Id&quot;:null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heme/theme1.xml><?xml version="1.0" encoding="utf-8"?>
<a:theme xmlns:a="http://schemas.openxmlformats.org/drawingml/2006/main" name="主题1">
  <a:themeElements>
    <a:clrScheme name="自定义 6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F1FD"/>
      </a:accent1>
      <a:accent2>
        <a:srgbClr val="00F1FD"/>
      </a:accent2>
      <a:accent3>
        <a:srgbClr val="00F1FD"/>
      </a:accent3>
      <a:accent4>
        <a:srgbClr val="00F1FD"/>
      </a:accent4>
      <a:accent5>
        <a:srgbClr val="00F1FD"/>
      </a:accent5>
      <a:accent6>
        <a:srgbClr val="00F1FD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rgbClr val="00F1FD"/>
          </a:solidFill>
          <a:prstDash val="sysDash"/>
          <a:headEnd type="oval" w="med" len="med"/>
          <a:tailEnd type="oval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匠心地理：魏荣伍</Template>
  <TotalTime>0</TotalTime>
  <Words>2353</Words>
  <Application>WPS 演示</Application>
  <PresentationFormat>自定义</PresentationFormat>
  <Paragraphs>376</Paragraphs>
  <Slides>25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0" baseType="lpstr">
      <vt:lpstr>Arial</vt:lpstr>
      <vt:lpstr>宋体</vt:lpstr>
      <vt:lpstr>Wingdings</vt:lpstr>
      <vt:lpstr>微软雅黑</vt:lpstr>
      <vt:lpstr>思源宋體 Heavy</vt:lpstr>
      <vt:lpstr>思源黑体 Bold</vt:lpstr>
      <vt:lpstr>思源黑体 Medium</vt:lpstr>
      <vt:lpstr>黑体</vt:lpstr>
      <vt:lpstr>思源黑体 Normal</vt:lpstr>
      <vt:lpstr>Arial Unicode MS</vt:lpstr>
      <vt:lpstr>等线</vt:lpstr>
      <vt:lpstr>思源黑體 Heavy</vt:lpstr>
      <vt:lpstr>思源黑体 Light</vt:lpstr>
      <vt:lpstr>思源宋体 Light</vt:lpstr>
      <vt:lpstr>主题1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匠心地理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宇宙中的地球</dc:title>
  <dc:creator>魏荣伍</dc:creator>
  <dc:description>匠心地理</dc:description>
  <dc:subject>宇宙中的地球</dc:subject>
  <cp:category>教学课件</cp:category>
  <cp:lastModifiedBy>丁延军</cp:lastModifiedBy>
  <cp:revision>95</cp:revision>
  <dcterms:created xsi:type="dcterms:W3CDTF">2017-09-19T15:20:00Z</dcterms:created>
  <dcterms:modified xsi:type="dcterms:W3CDTF">2020-08-31T02:11:41Z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